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3.xml" ContentType="application/vnd.openxmlformats-officedocument.presentationml.notesSlide+xml"/>
  <Override PartName="/ppt/ink/ink7.xml" ContentType="application/inkml+xml"/>
  <Override PartName="/ppt/notesSlides/notesSlide4.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5.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69"/>
  </p:notesMasterIdLst>
  <p:handoutMasterIdLst>
    <p:handoutMasterId r:id="rId70"/>
  </p:handoutMasterIdLst>
  <p:sldIdLst>
    <p:sldId id="297" r:id="rId2"/>
    <p:sldId id="1119" r:id="rId3"/>
    <p:sldId id="1121" r:id="rId4"/>
    <p:sldId id="1120" r:id="rId5"/>
    <p:sldId id="1122" r:id="rId6"/>
    <p:sldId id="1126" r:id="rId7"/>
    <p:sldId id="1127" r:id="rId8"/>
    <p:sldId id="1138" r:id="rId9"/>
    <p:sldId id="1445" r:id="rId10"/>
    <p:sldId id="747" r:id="rId11"/>
    <p:sldId id="748" r:id="rId12"/>
    <p:sldId id="749" r:id="rId13"/>
    <p:sldId id="750" r:id="rId14"/>
    <p:sldId id="1170" r:id="rId15"/>
    <p:sldId id="741" r:id="rId16"/>
    <p:sldId id="740" r:id="rId17"/>
    <p:sldId id="742" r:id="rId18"/>
    <p:sldId id="745" r:id="rId19"/>
    <p:sldId id="1446" r:id="rId20"/>
    <p:sldId id="1141" r:id="rId21"/>
    <p:sldId id="1151" r:id="rId22"/>
    <p:sldId id="1142" r:id="rId23"/>
    <p:sldId id="1143" r:id="rId24"/>
    <p:sldId id="1144" r:id="rId25"/>
    <p:sldId id="1145" r:id="rId26"/>
    <p:sldId id="1146" r:id="rId27"/>
    <p:sldId id="1147" r:id="rId28"/>
    <p:sldId id="1448" r:id="rId29"/>
    <p:sldId id="1449" r:id="rId30"/>
    <p:sldId id="1148" r:id="rId31"/>
    <p:sldId id="1152" r:id="rId32"/>
    <p:sldId id="1149" r:id="rId33"/>
    <p:sldId id="1150" r:id="rId34"/>
    <p:sldId id="1153" r:id="rId35"/>
    <p:sldId id="1154" r:id="rId36"/>
    <p:sldId id="1155" r:id="rId37"/>
    <p:sldId id="1447" r:id="rId38"/>
    <p:sldId id="1139" r:id="rId39"/>
    <p:sldId id="1156" r:id="rId40"/>
    <p:sldId id="1157" r:id="rId41"/>
    <p:sldId id="1011" r:id="rId42"/>
    <p:sldId id="1012" r:id="rId43"/>
    <p:sldId id="1013" r:id="rId44"/>
    <p:sldId id="1014" r:id="rId45"/>
    <p:sldId id="1015" r:id="rId46"/>
    <p:sldId id="1158" r:id="rId47"/>
    <p:sldId id="1159" r:id="rId48"/>
    <p:sldId id="1160" r:id="rId49"/>
    <p:sldId id="1161" r:id="rId50"/>
    <p:sldId id="1010" r:id="rId51"/>
    <p:sldId id="1162" r:id="rId52"/>
    <p:sldId id="1016" r:id="rId53"/>
    <p:sldId id="1018" r:id="rId54"/>
    <p:sldId id="1019" r:id="rId55"/>
    <p:sldId id="1020" r:id="rId56"/>
    <p:sldId id="1163" r:id="rId57"/>
    <p:sldId id="1021" r:id="rId58"/>
    <p:sldId id="1023" r:id="rId59"/>
    <p:sldId id="1024" r:id="rId60"/>
    <p:sldId id="1026" r:id="rId61"/>
    <p:sldId id="1164" r:id="rId62"/>
    <p:sldId id="1028" r:id="rId63"/>
    <p:sldId id="1450" r:id="rId64"/>
    <p:sldId id="1169" r:id="rId65"/>
    <p:sldId id="1165" r:id="rId66"/>
    <p:sldId id="1167" r:id="rId67"/>
    <p:sldId id="1168" r:id="rId68"/>
  </p:sldIdLst>
  <p:sldSz cx="12192000" cy="685800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58613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17226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75839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2344522"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93065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351678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410291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468904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27"/>
    <p:restoredTop sz="88454"/>
  </p:normalViewPr>
  <p:slideViewPr>
    <p:cSldViewPr>
      <p:cViewPr varScale="1">
        <p:scale>
          <a:sx n="149" d="100"/>
          <a:sy n="149" d="100"/>
        </p:scale>
        <p:origin x="632" y="176"/>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naghi, Payam" userId="074f2ebd-6afc-4315-b390-7d2c21b26061" providerId="ADAL" clId="{B247C1FE-558D-4D0B-8CCF-27609C7C3255}"/>
    <pc:docChg chg="custSel modSld">
      <pc:chgData name="Barnaghi, Payam" userId="074f2ebd-6afc-4315-b390-7d2c21b26061" providerId="ADAL" clId="{B247C1FE-558D-4D0B-8CCF-27609C7C3255}" dt="2026-01-12T12:33:37.124" v="0" actId="7634"/>
      <pc:docMkLst>
        <pc:docMk/>
      </pc:docMkLst>
      <pc:sldChg chg="addSp mod">
        <pc:chgData name="Barnaghi, Payam" userId="074f2ebd-6afc-4315-b390-7d2c21b26061" providerId="ADAL" clId="{B247C1FE-558D-4D0B-8CCF-27609C7C3255}" dt="2026-01-12T12:33:37.124" v="0" actId="7634"/>
        <pc:sldMkLst>
          <pc:docMk/>
          <pc:sldMk cId="4150024121" sldId="740"/>
        </pc:sldMkLst>
        <pc:inkChg chg="add">
          <ac:chgData name="Barnaghi, Payam" userId="074f2ebd-6afc-4315-b390-7d2c21b26061" providerId="ADAL" clId="{B247C1FE-558D-4D0B-8CCF-27609C7C3255}" dt="2026-01-12T12:33:37.124" v="0" actId="7634"/>
          <ac:inkMkLst>
            <pc:docMk/>
            <pc:sldMk cId="4150024121" sldId="740"/>
            <ac:inkMk id="7" creationId="{222C7780-7AA2-FFE9-420B-B6E2E56158CB}"/>
          </ac:inkMkLst>
        </pc:inkChg>
      </pc:sldChg>
      <pc:sldChg chg="addSp mod">
        <pc:chgData name="Barnaghi, Payam" userId="074f2ebd-6afc-4315-b390-7d2c21b26061" providerId="ADAL" clId="{B247C1FE-558D-4D0B-8CCF-27609C7C3255}" dt="2026-01-12T12:33:37.124" v="0" actId="7634"/>
        <pc:sldMkLst>
          <pc:docMk/>
          <pc:sldMk cId="3852742158" sldId="741"/>
        </pc:sldMkLst>
        <pc:inkChg chg="add">
          <ac:chgData name="Barnaghi, Payam" userId="074f2ebd-6afc-4315-b390-7d2c21b26061" providerId="ADAL" clId="{B247C1FE-558D-4D0B-8CCF-27609C7C3255}" dt="2026-01-12T12:33:37.124" v="0" actId="7634"/>
          <ac:inkMkLst>
            <pc:docMk/>
            <pc:sldMk cId="3852742158" sldId="741"/>
            <ac:inkMk id="7" creationId="{7852350B-D313-7EB8-5C63-5ED3AC2934C2}"/>
          </ac:inkMkLst>
        </pc:inkChg>
      </pc:sldChg>
      <pc:sldChg chg="addSp mod">
        <pc:chgData name="Barnaghi, Payam" userId="074f2ebd-6afc-4315-b390-7d2c21b26061" providerId="ADAL" clId="{B247C1FE-558D-4D0B-8CCF-27609C7C3255}" dt="2026-01-12T12:33:37.124" v="0" actId="7634"/>
        <pc:sldMkLst>
          <pc:docMk/>
          <pc:sldMk cId="3140128617" sldId="742"/>
        </pc:sldMkLst>
        <pc:inkChg chg="add">
          <ac:chgData name="Barnaghi, Payam" userId="074f2ebd-6afc-4315-b390-7d2c21b26061" providerId="ADAL" clId="{B247C1FE-558D-4D0B-8CCF-27609C7C3255}" dt="2026-01-12T12:33:37.124" v="0" actId="7634"/>
          <ac:inkMkLst>
            <pc:docMk/>
            <pc:sldMk cId="3140128617" sldId="742"/>
            <ac:inkMk id="5" creationId="{64454B8F-BE9B-F9F7-4020-A18460E0ADBB}"/>
          </ac:inkMkLst>
        </pc:inkChg>
      </pc:sldChg>
      <pc:sldChg chg="addSp mod">
        <pc:chgData name="Barnaghi, Payam" userId="074f2ebd-6afc-4315-b390-7d2c21b26061" providerId="ADAL" clId="{B247C1FE-558D-4D0B-8CCF-27609C7C3255}" dt="2026-01-12T12:33:37.124" v="0" actId="7634"/>
        <pc:sldMkLst>
          <pc:docMk/>
          <pc:sldMk cId="1200646881" sldId="745"/>
        </pc:sldMkLst>
        <pc:inkChg chg="add">
          <ac:chgData name="Barnaghi, Payam" userId="074f2ebd-6afc-4315-b390-7d2c21b26061" providerId="ADAL" clId="{B247C1FE-558D-4D0B-8CCF-27609C7C3255}" dt="2026-01-12T12:33:37.124" v="0" actId="7634"/>
          <ac:inkMkLst>
            <pc:docMk/>
            <pc:sldMk cId="1200646881" sldId="745"/>
            <ac:inkMk id="4" creationId="{08384826-EB20-A84A-2C65-5E183CBD6580}"/>
          </ac:inkMkLst>
        </pc:inkChg>
      </pc:sldChg>
      <pc:sldChg chg="addSp mod">
        <pc:chgData name="Barnaghi, Payam" userId="074f2ebd-6afc-4315-b390-7d2c21b26061" providerId="ADAL" clId="{B247C1FE-558D-4D0B-8CCF-27609C7C3255}" dt="2026-01-12T12:33:37.124" v="0" actId="7634"/>
        <pc:sldMkLst>
          <pc:docMk/>
          <pc:sldMk cId="2063512153" sldId="747"/>
        </pc:sldMkLst>
        <pc:inkChg chg="add">
          <ac:chgData name="Barnaghi, Payam" userId="074f2ebd-6afc-4315-b390-7d2c21b26061" providerId="ADAL" clId="{B247C1FE-558D-4D0B-8CCF-27609C7C3255}" dt="2026-01-12T12:33:37.124" v="0" actId="7634"/>
          <ac:inkMkLst>
            <pc:docMk/>
            <pc:sldMk cId="2063512153" sldId="747"/>
            <ac:inkMk id="4" creationId="{DF21FDCE-642B-BF16-846C-FA0CF0667B5D}"/>
          </ac:inkMkLst>
        </pc:inkChg>
      </pc:sldChg>
      <pc:sldChg chg="addSp mod">
        <pc:chgData name="Barnaghi, Payam" userId="074f2ebd-6afc-4315-b390-7d2c21b26061" providerId="ADAL" clId="{B247C1FE-558D-4D0B-8CCF-27609C7C3255}" dt="2026-01-12T12:33:37.124" v="0" actId="7634"/>
        <pc:sldMkLst>
          <pc:docMk/>
          <pc:sldMk cId="661999652" sldId="748"/>
        </pc:sldMkLst>
        <pc:inkChg chg="add">
          <ac:chgData name="Barnaghi, Payam" userId="074f2ebd-6afc-4315-b390-7d2c21b26061" providerId="ADAL" clId="{B247C1FE-558D-4D0B-8CCF-27609C7C3255}" dt="2026-01-12T12:33:37.124" v="0" actId="7634"/>
          <ac:inkMkLst>
            <pc:docMk/>
            <pc:sldMk cId="661999652" sldId="748"/>
            <ac:inkMk id="4" creationId="{D9CC5CAC-2450-19E1-BBD4-93BF4B7A02F0}"/>
          </ac:inkMkLst>
        </pc:inkChg>
      </pc:sldChg>
      <pc:sldChg chg="addSp mod">
        <pc:chgData name="Barnaghi, Payam" userId="074f2ebd-6afc-4315-b390-7d2c21b26061" providerId="ADAL" clId="{B247C1FE-558D-4D0B-8CCF-27609C7C3255}" dt="2026-01-12T12:33:37.124" v="0" actId="7634"/>
        <pc:sldMkLst>
          <pc:docMk/>
          <pc:sldMk cId="3095206504" sldId="749"/>
        </pc:sldMkLst>
        <pc:inkChg chg="add">
          <ac:chgData name="Barnaghi, Payam" userId="074f2ebd-6afc-4315-b390-7d2c21b26061" providerId="ADAL" clId="{B247C1FE-558D-4D0B-8CCF-27609C7C3255}" dt="2026-01-12T12:33:37.124" v="0" actId="7634"/>
          <ac:inkMkLst>
            <pc:docMk/>
            <pc:sldMk cId="3095206504" sldId="749"/>
            <ac:inkMk id="7" creationId="{B7A6A0E0-57A4-40D1-5FEC-26A1410C8B2E}"/>
          </ac:inkMkLst>
        </pc:inkChg>
      </pc:sldChg>
      <pc:sldChg chg="addSp mod">
        <pc:chgData name="Barnaghi, Payam" userId="074f2ebd-6afc-4315-b390-7d2c21b26061" providerId="ADAL" clId="{B247C1FE-558D-4D0B-8CCF-27609C7C3255}" dt="2026-01-12T12:33:37.124" v="0" actId="7634"/>
        <pc:sldMkLst>
          <pc:docMk/>
          <pc:sldMk cId="2468252940" sldId="750"/>
        </pc:sldMkLst>
        <pc:inkChg chg="add">
          <ac:chgData name="Barnaghi, Payam" userId="074f2ebd-6afc-4315-b390-7d2c21b26061" providerId="ADAL" clId="{B247C1FE-558D-4D0B-8CCF-27609C7C3255}" dt="2026-01-12T12:33:37.124" v="0" actId="7634"/>
          <ac:inkMkLst>
            <pc:docMk/>
            <pc:sldMk cId="2468252940" sldId="750"/>
            <ac:inkMk id="7" creationId="{FF1207E0-0DA3-B252-4AD8-8CDF42FA8596}"/>
          </ac:inkMkLst>
        </pc:inkChg>
      </pc:sldChg>
      <pc:sldChg chg="addSp mod">
        <pc:chgData name="Barnaghi, Payam" userId="074f2ebd-6afc-4315-b390-7d2c21b26061" providerId="ADAL" clId="{B247C1FE-558D-4D0B-8CCF-27609C7C3255}" dt="2026-01-12T12:33:37.124" v="0" actId="7634"/>
        <pc:sldMkLst>
          <pc:docMk/>
          <pc:sldMk cId="0" sldId="1010"/>
        </pc:sldMkLst>
        <pc:inkChg chg="add">
          <ac:chgData name="Barnaghi, Payam" userId="074f2ebd-6afc-4315-b390-7d2c21b26061" providerId="ADAL" clId="{B247C1FE-558D-4D0B-8CCF-27609C7C3255}" dt="2026-01-12T12:33:37.124" v="0" actId="7634"/>
          <ac:inkMkLst>
            <pc:docMk/>
            <pc:sldMk cId="0" sldId="1010"/>
            <ac:inkMk id="2" creationId="{932EB79B-8382-4E49-03B9-AF19CCCDE9D1}"/>
          </ac:inkMkLst>
        </pc:inkChg>
      </pc:sldChg>
      <pc:sldChg chg="addSp mod">
        <pc:chgData name="Barnaghi, Payam" userId="074f2ebd-6afc-4315-b390-7d2c21b26061" providerId="ADAL" clId="{B247C1FE-558D-4D0B-8CCF-27609C7C3255}" dt="2026-01-12T12:33:37.124" v="0" actId="7634"/>
        <pc:sldMkLst>
          <pc:docMk/>
          <pc:sldMk cId="0" sldId="1011"/>
        </pc:sldMkLst>
        <pc:inkChg chg="add">
          <ac:chgData name="Barnaghi, Payam" userId="074f2ebd-6afc-4315-b390-7d2c21b26061" providerId="ADAL" clId="{B247C1FE-558D-4D0B-8CCF-27609C7C3255}" dt="2026-01-12T12:33:37.124" v="0" actId="7634"/>
          <ac:inkMkLst>
            <pc:docMk/>
            <pc:sldMk cId="0" sldId="1011"/>
            <ac:inkMk id="4" creationId="{A36DB5F7-47BB-C1F8-9990-99845ED2BD10}"/>
          </ac:inkMkLst>
        </pc:inkChg>
      </pc:sldChg>
      <pc:sldChg chg="addSp mod">
        <pc:chgData name="Barnaghi, Payam" userId="074f2ebd-6afc-4315-b390-7d2c21b26061" providerId="ADAL" clId="{B247C1FE-558D-4D0B-8CCF-27609C7C3255}" dt="2026-01-12T12:33:37.124" v="0" actId="7634"/>
        <pc:sldMkLst>
          <pc:docMk/>
          <pc:sldMk cId="0" sldId="1012"/>
        </pc:sldMkLst>
        <pc:inkChg chg="add">
          <ac:chgData name="Barnaghi, Payam" userId="074f2ebd-6afc-4315-b390-7d2c21b26061" providerId="ADAL" clId="{B247C1FE-558D-4D0B-8CCF-27609C7C3255}" dt="2026-01-12T12:33:37.124" v="0" actId="7634"/>
          <ac:inkMkLst>
            <pc:docMk/>
            <pc:sldMk cId="0" sldId="1012"/>
            <ac:inkMk id="3" creationId="{F3FC1EC8-76B7-E777-6756-6A84A07F81CE}"/>
          </ac:inkMkLst>
        </pc:inkChg>
      </pc:sldChg>
      <pc:sldChg chg="addSp mod">
        <pc:chgData name="Barnaghi, Payam" userId="074f2ebd-6afc-4315-b390-7d2c21b26061" providerId="ADAL" clId="{B247C1FE-558D-4D0B-8CCF-27609C7C3255}" dt="2026-01-12T12:33:37.124" v="0" actId="7634"/>
        <pc:sldMkLst>
          <pc:docMk/>
          <pc:sldMk cId="0" sldId="1013"/>
        </pc:sldMkLst>
        <pc:inkChg chg="add">
          <ac:chgData name="Barnaghi, Payam" userId="074f2ebd-6afc-4315-b390-7d2c21b26061" providerId="ADAL" clId="{B247C1FE-558D-4D0B-8CCF-27609C7C3255}" dt="2026-01-12T12:33:37.124" v="0" actId="7634"/>
          <ac:inkMkLst>
            <pc:docMk/>
            <pc:sldMk cId="0" sldId="1013"/>
            <ac:inkMk id="3" creationId="{28AC06D0-4897-F2AD-DC38-2A9228DB20E5}"/>
          </ac:inkMkLst>
        </pc:inkChg>
      </pc:sldChg>
      <pc:sldChg chg="addSp mod">
        <pc:chgData name="Barnaghi, Payam" userId="074f2ebd-6afc-4315-b390-7d2c21b26061" providerId="ADAL" clId="{B247C1FE-558D-4D0B-8CCF-27609C7C3255}" dt="2026-01-12T12:33:37.124" v="0" actId="7634"/>
        <pc:sldMkLst>
          <pc:docMk/>
          <pc:sldMk cId="0" sldId="1014"/>
        </pc:sldMkLst>
        <pc:inkChg chg="add">
          <ac:chgData name="Barnaghi, Payam" userId="074f2ebd-6afc-4315-b390-7d2c21b26061" providerId="ADAL" clId="{B247C1FE-558D-4D0B-8CCF-27609C7C3255}" dt="2026-01-12T12:33:37.124" v="0" actId="7634"/>
          <ac:inkMkLst>
            <pc:docMk/>
            <pc:sldMk cId="0" sldId="1014"/>
            <ac:inkMk id="2" creationId="{0D90CFD3-F000-F456-DDEE-114E2BAB3129}"/>
          </ac:inkMkLst>
        </pc:inkChg>
      </pc:sldChg>
      <pc:sldChg chg="addSp mod">
        <pc:chgData name="Barnaghi, Payam" userId="074f2ebd-6afc-4315-b390-7d2c21b26061" providerId="ADAL" clId="{B247C1FE-558D-4D0B-8CCF-27609C7C3255}" dt="2026-01-12T12:33:37.124" v="0" actId="7634"/>
        <pc:sldMkLst>
          <pc:docMk/>
          <pc:sldMk cId="0" sldId="1016"/>
        </pc:sldMkLst>
        <pc:inkChg chg="add">
          <ac:chgData name="Barnaghi, Payam" userId="074f2ebd-6afc-4315-b390-7d2c21b26061" providerId="ADAL" clId="{B247C1FE-558D-4D0B-8CCF-27609C7C3255}" dt="2026-01-12T12:33:37.124" v="0" actId="7634"/>
          <ac:inkMkLst>
            <pc:docMk/>
            <pc:sldMk cId="0" sldId="1016"/>
            <ac:inkMk id="2" creationId="{2E6C5D90-B796-5807-D36B-0D89761D85FD}"/>
          </ac:inkMkLst>
        </pc:inkChg>
      </pc:sldChg>
      <pc:sldChg chg="addSp mod">
        <pc:chgData name="Barnaghi, Payam" userId="074f2ebd-6afc-4315-b390-7d2c21b26061" providerId="ADAL" clId="{B247C1FE-558D-4D0B-8CCF-27609C7C3255}" dt="2026-01-12T12:33:37.124" v="0" actId="7634"/>
        <pc:sldMkLst>
          <pc:docMk/>
          <pc:sldMk cId="0" sldId="1020"/>
        </pc:sldMkLst>
        <pc:inkChg chg="add">
          <ac:chgData name="Barnaghi, Payam" userId="074f2ebd-6afc-4315-b390-7d2c21b26061" providerId="ADAL" clId="{B247C1FE-558D-4D0B-8CCF-27609C7C3255}" dt="2026-01-12T12:33:37.124" v="0" actId="7634"/>
          <ac:inkMkLst>
            <pc:docMk/>
            <pc:sldMk cId="0" sldId="1020"/>
            <ac:inkMk id="2" creationId="{CD169F93-095C-63EE-3550-74DBEE286CD9}"/>
          </ac:inkMkLst>
        </pc:inkChg>
      </pc:sldChg>
      <pc:sldChg chg="addSp mod">
        <pc:chgData name="Barnaghi, Payam" userId="074f2ebd-6afc-4315-b390-7d2c21b26061" providerId="ADAL" clId="{B247C1FE-558D-4D0B-8CCF-27609C7C3255}" dt="2026-01-12T12:33:37.124" v="0" actId="7634"/>
        <pc:sldMkLst>
          <pc:docMk/>
          <pc:sldMk cId="0" sldId="1021"/>
        </pc:sldMkLst>
        <pc:inkChg chg="add">
          <ac:chgData name="Barnaghi, Payam" userId="074f2ebd-6afc-4315-b390-7d2c21b26061" providerId="ADAL" clId="{B247C1FE-558D-4D0B-8CCF-27609C7C3255}" dt="2026-01-12T12:33:37.124" v="0" actId="7634"/>
          <ac:inkMkLst>
            <pc:docMk/>
            <pc:sldMk cId="0" sldId="1021"/>
            <ac:inkMk id="3" creationId="{C55D413C-B4C0-2172-CC2F-2D7118F08A3E}"/>
          </ac:inkMkLst>
        </pc:inkChg>
      </pc:sldChg>
      <pc:sldChg chg="addSp mod">
        <pc:chgData name="Barnaghi, Payam" userId="074f2ebd-6afc-4315-b390-7d2c21b26061" providerId="ADAL" clId="{B247C1FE-558D-4D0B-8CCF-27609C7C3255}" dt="2026-01-12T12:33:37.124" v="0" actId="7634"/>
        <pc:sldMkLst>
          <pc:docMk/>
          <pc:sldMk cId="0" sldId="1023"/>
        </pc:sldMkLst>
        <pc:inkChg chg="add">
          <ac:chgData name="Barnaghi, Payam" userId="074f2ebd-6afc-4315-b390-7d2c21b26061" providerId="ADAL" clId="{B247C1FE-558D-4D0B-8CCF-27609C7C3255}" dt="2026-01-12T12:33:37.124" v="0" actId="7634"/>
          <ac:inkMkLst>
            <pc:docMk/>
            <pc:sldMk cId="0" sldId="1023"/>
            <ac:inkMk id="2" creationId="{D6D1FCBF-852A-17A1-D8BF-2084D5B0A6B0}"/>
          </ac:inkMkLst>
        </pc:inkChg>
      </pc:sldChg>
      <pc:sldChg chg="addSp mod">
        <pc:chgData name="Barnaghi, Payam" userId="074f2ebd-6afc-4315-b390-7d2c21b26061" providerId="ADAL" clId="{B247C1FE-558D-4D0B-8CCF-27609C7C3255}" dt="2026-01-12T12:33:37.124" v="0" actId="7634"/>
        <pc:sldMkLst>
          <pc:docMk/>
          <pc:sldMk cId="3954736988" sldId="1139"/>
        </pc:sldMkLst>
        <pc:inkChg chg="add">
          <ac:chgData name="Barnaghi, Payam" userId="074f2ebd-6afc-4315-b390-7d2c21b26061" providerId="ADAL" clId="{B247C1FE-558D-4D0B-8CCF-27609C7C3255}" dt="2026-01-12T12:33:37.124" v="0" actId="7634"/>
          <ac:inkMkLst>
            <pc:docMk/>
            <pc:sldMk cId="3954736988" sldId="1139"/>
            <ac:inkMk id="5" creationId="{171B5ABE-AB5C-9E62-4D4A-DB30C0A770F3}"/>
          </ac:inkMkLst>
        </pc:inkChg>
      </pc:sldChg>
      <pc:sldChg chg="addSp mod">
        <pc:chgData name="Barnaghi, Payam" userId="074f2ebd-6afc-4315-b390-7d2c21b26061" providerId="ADAL" clId="{B247C1FE-558D-4D0B-8CCF-27609C7C3255}" dt="2026-01-12T12:33:37.124" v="0" actId="7634"/>
        <pc:sldMkLst>
          <pc:docMk/>
          <pc:sldMk cId="1626703606" sldId="1142"/>
        </pc:sldMkLst>
        <pc:inkChg chg="add">
          <ac:chgData name="Barnaghi, Payam" userId="074f2ebd-6afc-4315-b390-7d2c21b26061" providerId="ADAL" clId="{B247C1FE-558D-4D0B-8CCF-27609C7C3255}" dt="2026-01-12T12:33:37.124" v="0" actId="7634"/>
          <ac:inkMkLst>
            <pc:docMk/>
            <pc:sldMk cId="1626703606" sldId="1142"/>
            <ac:inkMk id="5" creationId="{EB466A0E-0846-523A-539A-2A9423603FFA}"/>
          </ac:inkMkLst>
        </pc:inkChg>
      </pc:sldChg>
      <pc:sldChg chg="addSp mod">
        <pc:chgData name="Barnaghi, Payam" userId="074f2ebd-6afc-4315-b390-7d2c21b26061" providerId="ADAL" clId="{B247C1FE-558D-4D0B-8CCF-27609C7C3255}" dt="2026-01-12T12:33:37.124" v="0" actId="7634"/>
        <pc:sldMkLst>
          <pc:docMk/>
          <pc:sldMk cId="117951572" sldId="1153"/>
        </pc:sldMkLst>
        <pc:inkChg chg="add">
          <ac:chgData name="Barnaghi, Payam" userId="074f2ebd-6afc-4315-b390-7d2c21b26061" providerId="ADAL" clId="{B247C1FE-558D-4D0B-8CCF-27609C7C3255}" dt="2026-01-12T12:33:37.124" v="0" actId="7634"/>
          <ac:inkMkLst>
            <pc:docMk/>
            <pc:sldMk cId="117951572" sldId="1153"/>
            <ac:inkMk id="5" creationId="{2B5586D7-2033-D949-5751-BC417F5D502C}"/>
          </ac:inkMkLst>
        </pc:inkChg>
      </pc:sldChg>
      <pc:sldChg chg="addSp mod">
        <pc:chgData name="Barnaghi, Payam" userId="074f2ebd-6afc-4315-b390-7d2c21b26061" providerId="ADAL" clId="{B247C1FE-558D-4D0B-8CCF-27609C7C3255}" dt="2026-01-12T12:33:37.124" v="0" actId="7634"/>
        <pc:sldMkLst>
          <pc:docMk/>
          <pc:sldMk cId="3402737737" sldId="1156"/>
        </pc:sldMkLst>
        <pc:inkChg chg="add">
          <ac:chgData name="Barnaghi, Payam" userId="074f2ebd-6afc-4315-b390-7d2c21b26061" providerId="ADAL" clId="{B247C1FE-558D-4D0B-8CCF-27609C7C3255}" dt="2026-01-12T12:33:37.124" v="0" actId="7634"/>
          <ac:inkMkLst>
            <pc:docMk/>
            <pc:sldMk cId="3402737737" sldId="1156"/>
            <ac:inkMk id="6" creationId="{F404D17D-F83F-49B2-AF8A-BE42EC3B8101}"/>
          </ac:inkMkLst>
        </pc:inkChg>
      </pc:sldChg>
      <pc:sldChg chg="addSp mod">
        <pc:chgData name="Barnaghi, Payam" userId="074f2ebd-6afc-4315-b390-7d2c21b26061" providerId="ADAL" clId="{B247C1FE-558D-4D0B-8CCF-27609C7C3255}" dt="2026-01-12T12:33:37.124" v="0" actId="7634"/>
        <pc:sldMkLst>
          <pc:docMk/>
          <pc:sldMk cId="1309853634" sldId="1157"/>
        </pc:sldMkLst>
        <pc:inkChg chg="add">
          <ac:chgData name="Barnaghi, Payam" userId="074f2ebd-6afc-4315-b390-7d2c21b26061" providerId="ADAL" clId="{B247C1FE-558D-4D0B-8CCF-27609C7C3255}" dt="2026-01-12T12:33:37.124" v="0" actId="7634"/>
          <ac:inkMkLst>
            <pc:docMk/>
            <pc:sldMk cId="1309853634" sldId="1157"/>
            <ac:inkMk id="6" creationId="{3B82C331-C26B-6EED-C73B-DA8A4A2E9003}"/>
          </ac:inkMkLst>
        </pc:inkChg>
      </pc:sldChg>
      <pc:sldChg chg="addSp mod">
        <pc:chgData name="Barnaghi, Payam" userId="074f2ebd-6afc-4315-b390-7d2c21b26061" providerId="ADAL" clId="{B247C1FE-558D-4D0B-8CCF-27609C7C3255}" dt="2026-01-12T12:33:37.124" v="0" actId="7634"/>
        <pc:sldMkLst>
          <pc:docMk/>
          <pc:sldMk cId="1510230727" sldId="1158"/>
        </pc:sldMkLst>
        <pc:inkChg chg="add">
          <ac:chgData name="Barnaghi, Payam" userId="074f2ebd-6afc-4315-b390-7d2c21b26061" providerId="ADAL" clId="{B247C1FE-558D-4D0B-8CCF-27609C7C3255}" dt="2026-01-12T12:33:37.124" v="0" actId="7634"/>
          <ac:inkMkLst>
            <pc:docMk/>
            <pc:sldMk cId="1510230727" sldId="1158"/>
            <ac:inkMk id="4" creationId="{A92E8BAB-EE1F-5404-F0C5-545B24B45D3F}"/>
          </ac:inkMkLst>
        </pc:inkChg>
      </pc:sldChg>
      <pc:sldChg chg="addSp mod">
        <pc:chgData name="Barnaghi, Payam" userId="074f2ebd-6afc-4315-b390-7d2c21b26061" providerId="ADAL" clId="{B247C1FE-558D-4D0B-8CCF-27609C7C3255}" dt="2026-01-12T12:33:37.124" v="0" actId="7634"/>
        <pc:sldMkLst>
          <pc:docMk/>
          <pc:sldMk cId="1839527831" sldId="1159"/>
        </pc:sldMkLst>
        <pc:inkChg chg="add">
          <ac:chgData name="Barnaghi, Payam" userId="074f2ebd-6afc-4315-b390-7d2c21b26061" providerId="ADAL" clId="{B247C1FE-558D-4D0B-8CCF-27609C7C3255}" dt="2026-01-12T12:33:37.124" v="0" actId="7634"/>
          <ac:inkMkLst>
            <pc:docMk/>
            <pc:sldMk cId="1839527831" sldId="1159"/>
            <ac:inkMk id="4" creationId="{B0BBAEAD-1FC3-64CE-AF57-A6927B485CB5}"/>
          </ac:inkMkLst>
        </pc:inkChg>
      </pc:sldChg>
      <pc:sldChg chg="addSp mod">
        <pc:chgData name="Barnaghi, Payam" userId="074f2ebd-6afc-4315-b390-7d2c21b26061" providerId="ADAL" clId="{B247C1FE-558D-4D0B-8CCF-27609C7C3255}" dt="2026-01-12T12:33:37.124" v="0" actId="7634"/>
        <pc:sldMkLst>
          <pc:docMk/>
          <pc:sldMk cId="1608925439" sldId="1160"/>
        </pc:sldMkLst>
        <pc:inkChg chg="add">
          <ac:chgData name="Barnaghi, Payam" userId="074f2ebd-6afc-4315-b390-7d2c21b26061" providerId="ADAL" clId="{B247C1FE-558D-4D0B-8CCF-27609C7C3255}" dt="2026-01-12T12:33:37.124" v="0" actId="7634"/>
          <ac:inkMkLst>
            <pc:docMk/>
            <pc:sldMk cId="1608925439" sldId="1160"/>
            <ac:inkMk id="5" creationId="{99377BFD-5643-653D-432F-D5EFC8C2C1D4}"/>
          </ac:inkMkLst>
        </pc:inkChg>
      </pc:sldChg>
      <pc:sldChg chg="addSp mod">
        <pc:chgData name="Barnaghi, Payam" userId="074f2ebd-6afc-4315-b390-7d2c21b26061" providerId="ADAL" clId="{B247C1FE-558D-4D0B-8CCF-27609C7C3255}" dt="2026-01-12T12:33:37.124" v="0" actId="7634"/>
        <pc:sldMkLst>
          <pc:docMk/>
          <pc:sldMk cId="4149546351" sldId="1162"/>
        </pc:sldMkLst>
        <pc:inkChg chg="add">
          <ac:chgData name="Barnaghi, Payam" userId="074f2ebd-6afc-4315-b390-7d2c21b26061" providerId="ADAL" clId="{B247C1FE-558D-4D0B-8CCF-27609C7C3255}" dt="2026-01-12T12:33:37.124" v="0" actId="7634"/>
          <ac:inkMkLst>
            <pc:docMk/>
            <pc:sldMk cId="4149546351" sldId="1162"/>
            <ac:inkMk id="4" creationId="{39D522B1-9535-7A87-0979-B375E456654C}"/>
          </ac:inkMkLst>
        </pc:inkChg>
      </pc:sldChg>
      <pc:sldChg chg="addSp mod">
        <pc:chgData name="Barnaghi, Payam" userId="074f2ebd-6afc-4315-b390-7d2c21b26061" providerId="ADAL" clId="{B247C1FE-558D-4D0B-8CCF-27609C7C3255}" dt="2026-01-12T12:33:37.124" v="0" actId="7634"/>
        <pc:sldMkLst>
          <pc:docMk/>
          <pc:sldMk cId="1834378224" sldId="1163"/>
        </pc:sldMkLst>
        <pc:inkChg chg="add">
          <ac:chgData name="Barnaghi, Payam" userId="074f2ebd-6afc-4315-b390-7d2c21b26061" providerId="ADAL" clId="{B247C1FE-558D-4D0B-8CCF-27609C7C3255}" dt="2026-01-12T12:33:37.124" v="0" actId="7634"/>
          <ac:inkMkLst>
            <pc:docMk/>
            <pc:sldMk cId="1834378224" sldId="1163"/>
            <ac:inkMk id="4" creationId="{4EBAF3EE-FB6E-FDE6-8484-B3E4C117DD7B}"/>
          </ac:inkMkLst>
        </pc:inkChg>
      </pc:sldChg>
      <pc:sldChg chg="addSp mod">
        <pc:chgData name="Barnaghi, Payam" userId="074f2ebd-6afc-4315-b390-7d2c21b26061" providerId="ADAL" clId="{B247C1FE-558D-4D0B-8CCF-27609C7C3255}" dt="2026-01-12T12:33:37.124" v="0" actId="7634"/>
        <pc:sldMkLst>
          <pc:docMk/>
          <pc:sldMk cId="4086134516" sldId="1170"/>
        </pc:sldMkLst>
        <pc:inkChg chg="add">
          <ac:chgData name="Barnaghi, Payam" userId="074f2ebd-6afc-4315-b390-7d2c21b26061" providerId="ADAL" clId="{B247C1FE-558D-4D0B-8CCF-27609C7C3255}" dt="2026-01-12T12:33:37.124" v="0" actId="7634"/>
          <ac:inkMkLst>
            <pc:docMk/>
            <pc:sldMk cId="4086134516" sldId="1170"/>
            <ac:inkMk id="3" creationId="{405088E0-7146-65F2-F9D5-E9210CBDCC5F}"/>
          </ac:inkMkLst>
        </pc:inkChg>
      </pc:sldChg>
      <pc:sldChg chg="addSp mod">
        <pc:chgData name="Barnaghi, Payam" userId="074f2ebd-6afc-4315-b390-7d2c21b26061" providerId="ADAL" clId="{B247C1FE-558D-4D0B-8CCF-27609C7C3255}" dt="2026-01-12T12:33:37.124" v="0" actId="7634"/>
        <pc:sldMkLst>
          <pc:docMk/>
          <pc:sldMk cId="2695791035" sldId="1446"/>
        </pc:sldMkLst>
        <pc:inkChg chg="add">
          <ac:chgData name="Barnaghi, Payam" userId="074f2ebd-6afc-4315-b390-7d2c21b26061" providerId="ADAL" clId="{B247C1FE-558D-4D0B-8CCF-27609C7C3255}" dt="2026-01-12T12:33:37.124" v="0" actId="7634"/>
          <ac:inkMkLst>
            <pc:docMk/>
            <pc:sldMk cId="2695791035" sldId="1446"/>
            <ac:inkMk id="6" creationId="{071C619E-7CF2-C668-674C-DBD34EBBBC33}"/>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12/01/2026</a:t>
            </a:fld>
            <a:endParaRPr lang="en-GB" altLang="en-US"/>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23293 9409 7767,'0'-32'-84,"0"2"0,0 0 0,0 2 0,2 0-467,4 4 0,-4 3 593,5 2 0,-5-1 112,-2 1 1,0 6-1,-2 2 1,-5 3 27,-5 3 0,-6 3-47,-1 2 1,0 7-13,-1-1-94,-8 1 1,5-1 0,-9 3 24,-3 1 1,5-3-11,-2 6 1,0-7 3,-7 7 0,-6-7-92,0 7 0,-7-2 37,7 2 1,-9 4-7,3-4 0,-3-2-16,3 2 0,-3-3 48,9 3 0,-9 4 19,3-4 0,3 2 43,3-2 0,4 4 13,3-4 1,-1-2-59,1 2 0,5-2 15,1 1 1,6 6-47,-6-5 1,6-3-7,-6 3 0,6 0-39,-6 6 0,6 1 71,-6-1 0,6 0-31,-6 1 1,2-1 16,-2 0 1,2 7 10,4 0 1,5 2-30,-5-3 1,-2 8 6,2 12 1,0-2-55,7 8 1,0-4-5,-1 11 1,1-10-34,0 10 0,1-5 76,6 5 0,-3-4-21,8 4 1,-2-11 5,3 11 1,4-6 32,-5-1 1,5 7-6,2 0 0,0 0 84,0 6 1,0-1 3,0 1 1,0 0-81,0 14 0,0-5-175,0 10 0,0-1 185,0 2 1,7 4-100,-1 8 1,1-8 54,-7-4 1,6-5-86,1-1 0,1-10 104,-1-3 1,-1-7-12,13-7 1,-4-3 135,11-10 0,4 3-91,2 4 0,7-4 39,6 4 0,5-11-54,8-2 1,2 1 21,4 5 0,-4-1-27,5-5 1,3-4-66,3-9 0,-2-2 49,2-4 0,0-4-15,6-9 1,0-2-140,1-5 0,10-10 137,8-9 0,8-8-133,-50 18 1,1 0 0,2-5 0,0-1 147,-2 0 1,-1-1 0,3-4-1,0 0-52,2 1 1,-2 1 0,-3 0 0,0 0 62,-2 0 0,-1-1 0,39-26-195,-6-6 0,0 0 271,-7 0 0,-13 0 161,-19 0 0,-4-8-66,-2-5 1,-3-4 130,-3-2 1,-8-9-87,-12-4 1,4-7-99,-4-6 0,-8 43 1,-1-2-330,0-5 0,-2-2 1,-1-3-1,-4-2 191,-2 3 0,-3 1 1,-4-4-1,-6 2-75,-5 3 1,-5 2 0,-4-1 0,-3 1 64,-2 8 1,-3 2-1,-3-2 1,-2 2-52,-6 8 1,-1 2-1,-1-4 1,-2 1 5,-2 4 1,-2 2-1,-1-5 1,0-1-66,2 1 0,0 1 0,2 2 1,0 2 5,8 8 1,0 1-1,0-1 1,1-1 5,2 5 0,0 0 1,-1 0-1,0 2-285,-38-22 1,9 5 408,10 8 0,1 5 0,6 4 0,8 4 0,7 0 0</inkml:trace>
  <inkml:trace contextRef="#ctx0" brushRef="#br0">16817 15244 7693,'0'-39'0,"0"1"-33,0-1 0,0 0 1,0 1-1,0-1-7,0 0 1,0 9 4,0 5 1,-2 5 0,-5 7-1,-5 7 105,-6 4 0,-3 4 23,-5 4-1,-4 5 1,-9 11 0,1 1 150,-1 3-136,0 8 1,-6-12-1,2 4 51,7-5 0,-3-2-127,7 1 1,-5-1 24,-1 0 0,1-6-106,5 0 1,-4 0 73,3 6 1,-10 3-133,-2 3 0,-2 8-12,2 12 1,-5 6 81,-8 14 1,-8 14-314,31-32 0,-1 3 1,-2 2-1,-1 3 288,-3 6 0,0 0 0,1-1 0,0 1 30,-4 3 1,0 0 0,7-4 0,1-2 35,-3 1 1,3-2 0,8-6-1,2-3-27,-25 36 1,16-13 30,4-7 1,14-4 18,-1-2 0,10 2-24,-3 5 0,7 6 15,-1 12 1,4 5 38,2 9 0,8 8-191,-2-50 0,1 0 0,2-1 0,1 1 133,2 3 1,2 0 0,18 43-18,-10-49 0,2-1 1,25 39-83,9-13 1,11-14 46,8-5 1,11-16-52,-37-21 0,1-3 0,56 4 77,-51-17 1,2-4 0,0-3 0,2-2 1,3-2 0,1-1 0,-1-6 0,1-2-190,5-3 1,1-3-1,1-1 1,0-3 184,-1-3 0,0-2 1,4 1-1,0 0 62,0 0 1,-2 0 0,1-3 0,-1 0-25,1 0 1,0-1 0,-4 0 0,-1 0 61,2 0 0,0 1 1,-1 2-1,0-2-53,1-3 1,-1-1 0,-5 5 0,-1 0 39,1-1 0,-1 0 0,-4 1 0,-2-1 155,-2 0 0,-2 0 0,-5 1 0,-1 0-141,-5-4 1,-3-1 0,23-29 75,-12-5 0,-10-10-47,-9-10 0,-13-15-67,-14 48 1,-3-2 0,-4-5-1,-3-1-270,1-8 0,-4-2 0,-8-3 0,-3-1 189,-2-7 0,-3-2 0,-5-1 0,-4 0 33,-1 1 0,-3 2 0,-4 3 0,-4 3 5,-2 4 0,-3 4 0,-2 5 0,-3 3-40,-6-1 1,0 1-1,3 5 1,0 2 23,0 4 1,0 3 0,4 10-1,0 5 187,-42-10 0,8 13-182,4 13 1,6-1 259,8 1 0,12 0-238,12-1 0,10-3 0,10 3 0,9 5 0</inkml:trace>
  <inkml:trace contextRef="#ctx0" brushRef="#br0">20586 9061 7780,'-45'-25'-48,"2"-1"0,5 2 1,5 5-1,6 4-11,3 2 1,2 7 0,3-7 0,2-2 6,4-3 1,-4-1 124,4 0 0,-4-1-89,-3 1 1,1-7-1,-2-2 1,-3 1 131,-2-1 0,0 0-32,7 2 1,-2 5 5,-5-5 0,2 4-21,-8 3 1,6 2 11,-6 4 1,0 4 1,-7 9 0,-6 0 26,0 0-103,-9 9 1,3 2 0,-12 8 9,-1 0 1,-7 9-134,7 4 1,1-4-1,12-2 0,-3-4-18,9-3 1,-6 0 85,5 1 0,8-3-21,6-4 1,-1 4 57,-5-4 1,-7 10-35,-1 3 1,1 8 145,7-1 1,-1 5-77,0 7 0,3 11 84,4 8 1,-3 3-46,10-3 0,-1-3-24,6 3 1,1 0 6,0-6 0,6 2 0,0-15 0,9 9 93,-3-2 1,-1 3-100,1 3 0,1 0 34,6 0 1,6 9-21,1 4 0,8 4-101,-2 2 1,4 9-242,2 4 0,0 7 243,1 6 1,-8-47-1,2 2 29,-2 3 0,1 0 1,1 0-1,-2 0-5,-2-3 1,-1 0 0,-2 0 0,-1 0-36,1 0 0,-1 0 1,0 5-1,1 1 22,3-3 1,-1 0 0,-1 2 0,-1-1-39,13 41 1,-3-7 29,15-6 0,3-25 23,10-7 1,6-15 64,14-11 0,5-2 136,14-4 1,2-5-79,4 5 0,7-2-255,0 1 1,4-3 204,-44-9 0,2 0 1,44 2 65,-49-8 0,1-1 1,53-2-112,-5 2 0,-48-8 1,1-2 45,-1-2 0,0-1 1,50-12-114,-2-7 0,-4-13 42,-2-12 0,-49 22 0,0-2-39,2-4 1,-3-1-1,35-37 45,-42 29 0,-3-2 1,-4-4-1,-2-1-180,3-6 0,-3-2 0,-4-3 0,-3-3 135,0-5 0,-3-2 1,-3 3-1,-3-1-97,-1-4 1,-3 0 0,-4 0 0,-3 0 126,-2-3 1,-4-1 0,-2 1 0,-3 0 9,-4-1 0,-3 1 0,-4 3 0,-3 2 97,-4 1 0,-2 0 0,0 2 0,-1 1-12,-1 0 0,0 1 0,-3-1 0,-1 0-6,1 1 1,0-1 0,-1 1 0,1 1-30,4 1 0,-2 1 1,-1 5-1,-2 2-72,1 5 0,-1 1 0,-3 2 0,-1 0 82,2-1 1,0 3-1,-41-32 34,-1 8 1,0 26-213,-1 12 1,-7 12 63,-6 8 1,5 7-416,3 12 0,3 5 232,3 8 1,0 7 251,-1 0 0,-6 10 0,1-6 0,1-2 0,3 0 0</inkml:trace>
  <inkml:trace contextRef="#ctx0" brushRef="#br0">16604 11689 7786,'-38'0'-33,"-1"0"0,0 0-54,1 0 1,14-2-1,5-5 266,2-6 0,-1 3 0,-1-1 0,0 0-132,-1 0 1,-5 5 19,-1-7 1,-8 9-93,1-3 1,-10 5-1,-2 0 1,0-2-45,-2-3 0,-3 1-135,-8 6 1,-2 9-34,-4 3 0,2 6 85,-9 1 0,0 0 91,-6 1 0,-1-1-149,1 0 0,0-2 192,-1-4 1,1 2 13,0-8 0,-1-1 122,1-6 0,0 2 0,-1 5 1,-12 1 175,0 5 1,-9 4 32,9-4 1,2 11-76,-2 2 0,-5 14-185,-2-1 1,47-14 0,0 2-204,-41 24 0,41-20 1,-1 3 63,0 1 1,-1 0 0,-3 3-1,1 0-26,2 0 1,1 1-1,-1 0 1,1 1-19,2 2 0,1 0 0,-3-2 0,-1-1 57,0 3 1,1 0 0,0-2 0,1 0-35,4-2 0,2 1 1,-34 27-106,14-8 1,4 2 130,2-2 1,2 0 72,4 7 1,5 1-46,8-1 0,1 8 149,-1-2 1,9 8-130,4-2 0,13 3 61,7-16 0,6 9-65,6-2 1,14 2-6,12-2 0,9-5-166,10-8 0,9-8 60,18-5 1,14-9 34,5-10 0,-43-13 0,1-2-57,0-7 1,0-2 0,5 1-1,2-2 60,2-2 1,1-4 0,4-3 0,0-3 80,-2-4 1,1-3 0,5-3 0,0-3 63,-5-1 0,-1-1 1,6-3-1,0 0-122,-2-3 0,0-1 0,6-3 0,1-3 180,-4-2 0,0-1 0,-2-1 0,0 2 87,-4 2 1,-1 1 0,-2-4 0,1 0-76,5 0 1,0 0-1,0-4 1,0 0 28,-4 0 1,1 2 0,2 0 0,0 0-15,-5-1 0,-2-1 0,1 2 0,-1-2 37,2-2 0,-1 0 1,-8 3-1,0 2-78,-1 0 0,-1 2 1,-4 2-1,-1 1-3,-3 2 1,-2 1 0,-1-2 0,-2 1 22,30-29 1,-7 7-168,-12 7 1,-14 8-41,-12-2 1,-6 11 26,-8 1 0,-3 3 314,-9-2 0,-17-4-331,-9 3 0,-10 3 263,-9-2 1,-7 6-518,-12-6 0,1 6-108,-8-6 0,-2 0 122,-10-7 1,5 1 16,1-1 1,10-8 306,16-5 0,-3-1 0,13-3 0,11-2 0,11-4 0</inkml:trace>
  <inkml:trace contextRef="#ctx0" brushRef="#br0">13260 8791 7762,'-10'-28'0,"-6"-2"-35,-1 0 0,-4-5 1,12 10-1,1 1 19,-1 3 0,-4-5 175,7 0 0,-3 5 1,5 3-1,-5-3 6,-2 0 0,1-3-105,-3-2 1,-2-4 10,8-9-25,-8 9 0,11-6 1,-9 4 106,-2-5-154,7 7 1,-10 2 0,5 9-69,-4 0-122,-2-1 0,-3 10 1,-1 3 15,-3 5 1,-8 4-63,1 5 0,-12 3 149,-6 10 0,-5-1 14,-2 0 0,-2 7 159,-5 0 0,3 6-101,-9-6 0,7 6 199,-7-6 0,9 6-12,-3-6 1,-1 8-98,1-2 0,3-2-27,10 2 1,-3 3 8,3 10 1,-4 2-11,-2 5 1,7 10-217,-1-4 0,7 15 213,-7 4 0,3 9-27,-3 11 1,25-49 0,1 0-113,-19 49 0,0-1 123,6 1 0,2 4-151,5-5 0,4 3 66,9-15 0,0 6 31,-1-6 0,7 6 29,0-6 0,9 6 1,-2-6 1,6 1-51,6-1 0,5 2 19,8 4 1,9-2 133,4-4 0,7-2-86,6 8 1,5-17-163,8-2 0,8-9 95,5-4 0,6-2-101,7-5 1,-2 3 95,8-9 1,-6-7-24,6-5 1,2-12 100,11-2 0,-4-8-380,4-11 1,-4-17 513,-2-9 1,-45 6-1,1-5-25,2-2 0,-1-4 0,0-2 0,-2-2-221,0-6 0,-1-2 0,3-1 1,-1-2 178,2-5 1,0-1 0,-1-2 0,-1-2 13,3-4 0,-2-2 1,-4 0-1,-2-1-44,1-1 0,-1-1 0,-3-1 0,-2-1 20,-3 3 0,-2 0 1,-3-3-1,-2-2-94,1-1 0,-3-1 0,-8 6 1,-3 1 21,-3-1 0,-2 1 0,-6 4 0,-3 2-165,-1 3 0,-4 0 0,-9-50 50,-12 9 0,-10 8 79,-15 4 1,-6 13 70,-14 7 0,-3 4 15,-10 2 1,3 8-5,4 5 0,-2 7 139,9 5 0,-1-3-81,7 4 0,2-3-55,5 3 0,4-2-49,8 8 1,0-2-163,1 2 0,8 11 151,4-4 0,0 13 0,7-1 0,4 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57D200"/>
    </inkml:brush>
    <inkml:brush xml:id="br1">
      <inkml:brushProperty name="width" value="0.05292" units="cm"/>
      <inkml:brushProperty name="height" value="0.05292" units="cm"/>
      <inkml:brushProperty name="color" value="#FF0000"/>
    </inkml:brush>
  </inkml:definitions>
  <inkml:trace contextRef="#ctx0" brushRef="#br0">638 11380 7973,'-9'-20'3,"-2"1"0,-2 0 0,0-1 1,1 1 284,1 0-77,2 0 0,3-1-172,-1 1 0,9 0 0,3 1 1,6 3 50,-3 2 34,7 1 1,-4-1 135,8 0 203,-8 9-243,6-5-203,-6 9 1,2 0-1,0 0 9,2 0-27,2 0 0,2 2 0,1 2-18,-1 3 1,2 6 47,5-7 1,4 3-10,9-3 1,8-4 53,5 5 1,6-3-5,6 3 0,1-5 33,12 4 1,2-4-146,12-2 0,9 0 10,-3 0 0,4 7-224,-4-1 1,-1 1 127,1-7 1,2 6 57,4 0 1,-4 1-8,4-7 0,-4 0 80,-3 0 1,9 0-11,5 0 0,-52-1 0,0 0 21,3-2 1,0-1 0,-1 3 0,1-2 12,3-3 1,1-1 0,-1 2 0,0-1 29,4 0 0,0 0 0,-4 0 0,1 3-216,-1 2 1,1 2-1,-2-1 1,0 0 247,2 0 0,-1 0 0,1 0 0,-1 0-37,-6-1 1,0 2 0,-2 2 0,0 3-173,40 6 1,1 6 138,0 1 0,-3 0 18,-4 1 0,3-1-5,-10 0 1,12 0-4,2 1 0,8-3-34,-48-10 0,2-1 0,-1-1 0,0-2-169,-1-2 0,2-2 0,4 1 0,0 0 145,4 1 0,2-2 0,4 1 0,2-2 27,2 0 0,1-2 1,1-1-1,1-1-150,-6-3 0,0-1 0,6-1 0,1 0 179,2-2 0,1 1 0,5 1 0,1 0 74,0-2 1,0 0 0,-3 2 0,0 1-63,-3 0 0,0 1 0,-2-1 0,1 0 84,1 0 1,-1 1 0,2 2 0,-2 1-76,-5-1 0,-1 1 0,-2 4 0,0 0-50,-7-1 1,-1-1-1,5 3 1,0 0 112,2 1 1,0 0-1,8 0 1,0 0-59,-2 1 1,1-2-1,3-2 1,-1 0-44,-5 0 1,-1-1 0,1 0-1,1 0 7,4 0 0,1 1 1,2 2-1,0 0-82,1-2 0,0 0 1,-1-1-1,0-1-123,-5 2 1,-1 0-1,2-4 1,1 1 103,4 2 0,0 1 0,-1-1 0,0 0-1,-2 0 0,0 1 0,-2 2 0,-1-2 55,-4-3 1,1-1-1,-1 5 1,0 0 13,1-1 1,-1 0-1,-1 1 1,0 1-50,-1 1 1,-2 0 0,1 0 0,-1 0 65,-3 0 0,1 0 0,2 1 1,0 1-21,4 1 0,1 0 1,1-2-1,1 0 9,-3 2 0,1 1 1,-2 0-1,0 0-9,-5-1 0,0 1 1,-2 0-1,1 0 2,4 0 0,1-1 1,2-2-1,0 0 27,4 2 1,-1 0 0,-1-1 0,-1 0-23,0 2 1,-1-1 0,-1-2 0,0 0 20,8 2 1,0 0 0,-1 2-1,1-1-20,3-1 0,0 1 1,-3 2-1,0 0 54,0-2 0,-1-1 0,0 3 1,0 1-24,0-4 0,1 0 0,4 4 0,0-1 4,-4-2 1,0-2-1,0 3 1,-1-1 1,-5 0 1,-1-1 0,3-2 0,1 0 40,-1 1 1,1 2 0,6 0 0,0 1-19,-3-2 0,0 0 0,1 1 0,-1-1 7,-3-3 0,0 0 0,2 0 0,1 0-32,6 0 0,0 0 0,2 0 0,1 0 8,4 0 1,0 0-1,-1 0 1,1 0-29,-1 0 0,1 0 1,2 0-1,0 0 2,4 0 0,0 0 0,-4-3 0,-1-1-188,5 1 1,1 0 0,0-4 0,0 1 175,2 2 1,1 1 0,-34 1 0,2-1 0,0 0-7,4 0 0,1 1 1,-1 0-1,-2 1 1,-2 1-1,1-1 9,1-1 1,1 0 0,-1 0 0,1 1 0,0 0 0,0 1 2,1-1 1,1 2-1,0-1 1,2 0-1,0 0 1,1 0 14,-2 0 0,1-1 0,-1 2 0,0-1 0,0 1 0,0 0-15,1 1 1,-1 0 0,1 0 0,-1-1 0,1 1 0,0-1 55,1 3 1,1 1-1,0-1 1,2-1 0,1-2-1,0 2-16,1 1 1,0 0 0,0 1 0,0-2 0,-1 1-1,0-1-92,1 1 0,0 1 0,0-1 1,-1 2-1,-1 0 0,1-1 81,3 0 1,1-1-1,-1 0 1,0 1-1,0 0 1,1 0 3,5 0 1,1-1-1,-1 0 1,-3 2-1,-1 0 1,1-1-35,1 0 1,0-1 0,1 0 0,0 0-1,-1-1 1,1 1 26,-1 0 1,0 1 0,1-1 0,2-2 0,0 0 0,1 0 18,3 2 0,0 1 1,0-1-1,-5 0 1,0-1-1,0 1-22,2 0 0,2 0 0,-2 1 0,-2 0 0,0 1 0,0 0 46,1-2 1,-1 0-1,1 1 1,0 0-1,1 1 1,-1 0-14,2 0 0,0 1 0,0-1 0,-6 1 0,0-1 0,0 1 13,1-1 1,1 0 0,-1 1 0,-1 1-1,-1 1 1,0 0-38,3-1 1,-1 1 0,1 0 0,-1 1 0,0 1 0,-1 0 4,0-2 0,0-1 0,-2 1 0,-5 0 1,-1 0-1,0 0-62,-1 0 1,0 0 0,-1-1-1,-3 0 1,-2-1 0,0 2-14,-2 1 0,-1 1 1,0 0-1,1-2 1,0-1-1,0 1 72,-3 1 0,0 1 1,0 0-1,32 2 1,-2 0 0,-6 3 1,-1 0 0,-3-3 0,-1 0-37,-4 3 1,-2 0 0,-6-4 0,-1 0 95,0 0 0,-3 1 0,-14-2 0,-2 0-58,-4-2 0,-2 1 1,42 9 514,-19 1 1,3-3-516,-16-4 1,-8 2 879,-11-9 1,-4 7-858,-2-6 1,-9 5 963,-4-5-1396,-5-1 490,-10-6-685,-3 0-62,-8 0 1,-10-2-257,-10-4 0,-18-7-1321,-20-13 2206,-9-4 0,-27-17 0,44 22 0,1 0 0</inkml:trace>
  <inkml:trace contextRef="#ctx0" brushRef="#br1">889 4540 6936,'0'-13'1644,"0"1"-1363,0 7 0,2-3-117,4 8 0,-1-7 0,8 1 1,4-1 104,6-1 0,8 6 0,7-7 0,3 3-52,4-1 0,-2 1-36,9 6 1,-9-2-342,2-5 0,-11 5 132,-2-4 1,-8 3-363,2 3 1,-5 0 0,-4 3-943,-4 3 402,-4-4 1,-7 9 499,4-5 0,-3-1 430,3 7 0,-4-7 0,-2 3 0</inkml:trace>
  <inkml:trace contextRef="#ctx0" brushRef="#br1">1024 4695 10051,'0'13'145,"0"0"0,0 0-123,0 6 1,0 2-54,0 5 1,-2 4-26,-4 9 0,3 8-91,-3 5 0,4-3 126,2 2 0,-7-1 29,1 1 0,0-3 51,6-10 1,0 1-40,0-1 0,6-7-30,0-6 0,16 1 53,-3-7 1,13 3-210,1-16 1,3 7 93,3-6 0,12-1 43,1-6 1,8-2-121,-8-5 1,-5 3-206,-2-9 1,-6 3-566,-7-3 1,-4-2 918,-9 8 0,0-8 0,1 4 0</inkml:trace>
  <inkml:trace contextRef="#ctx0" brushRef="#br1">1643 4946 7892,'0'-11'2186,"0"3"0,0 10-1887,0 4 0,0 7-252,0 13 0,0-5 114,0 5 0,0 4-584,0 2 0,2 3 113,4-3 1,7 4-185,13-3 1,-2-3 309,8 2 1,6-11-21,8-1 0,5-3 313,-6-11 0,0-1-156,-6-12 0,-9-4 538,-4-8 1,-7-7-200,-6 1 0,-4-3 130,-9 2 1,-9 4-117,-4-3 1,-10-3-282,-3 2 1,-2 0-465,2 7 1,5 2 70,-5 4 327,4-4-4,3 15 0,6-7-40,0 9 85,9 0 0,-5 9 0,9 1 0</inkml:trace>
  <inkml:trace contextRef="#ctx0" brushRef="#br1">2416 5159 8059,'11'-11'3119,"-3"2"-2872,1 9 0,-7 9-173,4 4 0,-3 10 101,-3 3 0,-3 6-443,-3-6 0,4 8 0,-7-1 0,3 1-724,-1-2 1,1 2 333,6-8 0,0 0 175,0-7 0,0 1 483,0-1 0,0 0 0,0 1 0</inkml:trace>
  <inkml:trace contextRef="#ctx0" brushRef="#br1">2783 4772 8059,'9'-19'1289,"-7"0"-822,15-1 1,-13 9 1158,9 5-1268,-8 4 0,5 10 0,-5 5 0,1 7-10,-2 5 0,5-1-116,-3 8 1,3 0-411,-3 7 1,-3 0 233,3-1 1,-2 7-703,3 1 0,-5-1 345,4-7 0,3 1-835,-3 0 1,7-1 189,-6 1 0,1-9-5,-1-4 0,-3-7 951,9-6 0,0-5 0,6-8 0,1 0 0,-1 0 0</inkml:trace>
  <inkml:trace contextRef="#ctx0" brushRef="#br1">3344 4849 10675,'-11'0'2389,"2"3"-2301,9 3 1,-2 7 10,-4 13 1,4 4-570,-5 8 1,5-5 355,2-1 1,0 0-62,0 7 0,11-3-376,8-4 0,3-4 120,10-8 0,-2-3 203,2-4 0,5-5 90,-5-8 1,-4-2 555,-2-4 1,-5-5-219,-2-8 0,-8-7 348,-4 0 1,-5-8-183,-2 1 1,-9-1-50,-4 2 1,-4-2-47,-2 8 1,-1 0-1463,1 7 187,0-1-378,-1 10-878,1 1 2260,8 9 0,-6 9 0,6 1 0</inkml:trace>
  <inkml:trace contextRef="#ctx0" brushRef="#br1">4020 4791 8059,'-13'0'654,"1"0"160,-3 0 0,4 0-195,-2 0 1,6 0-364,-5 0 1,5 3 0,-4 3 0,1 5-382,-1 0 0,7 6 115,-3-4 1,5 6-572,2 7 1,0-5 351,0 5 1,11 2-12,8-2 0,3-1 53,10-5 0,0-7 124,7-1 0,-7-7 150,0 1 0,-6-4 276,6-2 0,-8 0 721,2 0-786,-14-8 1,3-9 18,-8-9 1,-1 0-14,-6 7 0,-2-3-738,-4-4 1,4 5 283,-5-5 0,-1 5-512,1 1 1,1 8 140,6-1 521,0 8 0,-9-12 0,-2 6 0</inkml:trace>
  <inkml:trace contextRef="#ctx0" brushRef="#br1">4194 4676 8059,'13'-20'317,"0"1"0,-2 0 378,2-1 1,4 7-232,-4 1 0,4 7 67,2-1 0,1-3-165,-1 3 1,2-1-194,5 7 0,-2 0 88,8 0 1,-2-6-290,2-1 1,5 1-46,-5 6 1,-4 6-85,-2 1-247,4 8 0,-9-7 225,5 5 1,-13 5-112,-7-6 1,-3 6 64,-3 1 1,0 2 153,0 5 1,0-2-41,0 8 1,0 0 86,0 7 0,-7-1 73,1 1 1,-3 2-74,3 4 0,4 2 215,-5 5 0,5-5-66,2-8 0,-2-7 77,-5 0 1,5-6-99,-4 6 1,1-15 86,-1 2 0,2-10 112,-9 4-823,0-9 0,-6 5-1166,-1-9 1686,1 0 0,-9-9 0,-2-2 0</inkml:trace>
  <inkml:trace contextRef="#ctx0" brushRef="#br1">7017 4560 7218,'19'0'853,"0"0"0,1 0 9,-1 0 1,-6 0-125,0 0 0,-3-3-395,3-3 0,-2 4 0,-7-7-20,3 1 0,-1 3-297,-6-7 0,0 5 92,0-6 0,0 0 105,0-6 1,-2 0-218,-4-1 1,1 1 60,-8 0 0,7-1-100,-7 1 0,7-7-10,-7 1 0,0-3 66,-6 2 1,-3 2 10,-4-8 0,3 0-112,-10-7 0,-1 7-39,-11 0 1,-4 0 103,-9-7 0,-9 0-173,-4 1 0,-4 6-73,-2-1 1,-1 8 282,1-8 1,-5 10-65,5-3 0,4 5 217,15 1 1,2-6-35,5 1 0,-5-1-92,4 7 1,3-7 86,-3 0 1,1-6-21,-7 6 1,0-8 67,0 2 1,0 2-98,0-3 1,-7 8 17,1-8 0,-9 12-27,2 2 1,-6 1-297,-7 12 0,4 0 64,-3 6 0,-3 8 144,2 5 0,7 4-272,6 2 1,6 1 73,-5-1 0,7 7 109,-1 0 1,6 2-74,6-3 0,-4 3-36,5 4 0,-5 5 130,-2-5 1,0-2 141,0 2 0,0 1-139,0 5 1,0 5 141,0-4 1,9 4 13,4-11 0,-3 4-64,3 3 0,2-2-129,11-5 0,2 2 256,4-8 0,11 0-136,-4-7-18,12-8 3,-1 6 123,8-15-148,8-2 0,1-13-187,4-13 1,2 5 128,-9-5 0,1 5-281,-7 1 0,6-5 94,1-1 1,-1 0 25,-6 7 0,0-1 96,0 1 0,0 0 314,0-1 1,-6 1 73,-1 0 1,-6 6-165,7 0 1,-9 9 472,2-3 0,2 5 91,-2 2 516,9 0-712,-13 0 1,15 9-206,-5 4 1,5 4-42,2 2 0,0 3-128,0 3 0,9 3-498,4 4 0,6 5 237,7-5 1,-5-2-135,5 2 1,2-6 132,-2 6 0,6-8 191,-6 2 1,-1-5-98,-5-1 1,-7-8 233,0 1 1,-7-8-10,7 1 7,-9-4-292,5-10 0,-7-1-328,4-4 0,-1-2-617,8 9 1,8-7 483,11 6 0,0 1-376,7 6 1,-5 0 424,12 0 0,-6 6 575,-1 1 0,0 8 0,-1-4 0</inkml:trace>
  <inkml:trace contextRef="#ctx0" brushRef="#br1">15251 6917 8151,'9'-11'-496,"-5"2"361,9 9 1,0 0 333,6 0-187,-8-8 22,-2 6 0,-9-9 29,0 5 34,0 3 109,0-5-102,0-1 0,0 5-24,0-9 1,0 7 3,0-7 0,2 2 71,4-2-64,-4-4 1,9 6-182,-4-8 0,-3 0 101,9-1 1,0 1-201,6 0 0,-4-1 3,4 1 1,-4 0 114,11-1 1,-4 1 34,-3 0 1,7-1-13,-1 1 0,10 6 27,-3 0 1,5 3 25,1-3 1,9-5 66,5 6 1,-5 1-84,-2-2 1,3 7 211,-3-7 1,0 6-51,-7-6 1,-1 9 263,-5-2-346,-4 3 1,-11 6 14,-4 3 1,-4-2-138,-9 9 1,0 0 139,0 6 0,0 7-192,0 0 0,6 6 97,1-6 1,1 6-132,-1-6 0,3 6 12,10-6 1,-1 6 47,0-6 0,1 6 45,-1-6 1,3 6 3,3-6 0,-3 4 26,4-11 1,-5 5 92,-2-11 0,1 4-108,-1 2 0,-6-8-5,0-5 661,-9-4-85,5-2-377,-9 0 0,2-8-112,4-5 0,-4-6-7,5-7 1,4 2-127,2-8 0,6 0 80,7-7 1,4 1-157,8-1 0,1 9 100,0 4 0,1 0 88,6 7 1,3-5-21,9 11 1,-2 5-6,-5 1 1,3 5-98,-9 2 1,-6 0-52,-7 0 131,-17 0 0,11 0 0,-15 0 0</inkml:trace>
  <inkml:trace contextRef="#ctx0" brushRef="#br1">13512 8269 7867,'0'11'-475,"0"-3"480,8-16 1,-4-1 175,9-4-40,0-4 0,0 9 0,-2-7 1,0 2 66,-1-2 1,-3-2 0,3-3-173,-1 1 1,-9 0 12,-6-1 0,-18 1-115,-2 0 0,-10 6 31,-9 0 1,-13 2 85,-13-2 1,-7 3-79,-5 3 0,-16 5-186,41-2 0,0 2 1,0 4-1,0 2 165,-3 2 1,-1 1-1,2 1 1,0 1 46,-1 1 1,0-1 0,1 1 0,-1 0-1,-3-1 1,0 1 0,3 2 0,1 2-8,-1-2 1,0 1 0,5 5-1,2 1 13,2 0 0,1 1 0,-50 20-20,50-15 0,-1 2 0,3-1 0,-1 2 13,-1 3 1,-1 2-1,2 1 1,2 1-12,-1 3 0,1 1 1,2 1-1,2 2 13,-3 2 0,3 2 1,10-2-1,2 2-2,-1 4 1,1 3 0,5 3-1,1 2-26,0-1 1,0 2 0,1 6-1,1 3-47,0 2 0,3 1 0,3-2 1,1 0 7,-3 4 0,2 2 1,5-1-1,2 0 28,1 0 1,1 0-1,2 3 1,3 1-45,3 3 0,2-1 0,3-7 0,3 0 45,1-2 1,3-1-1,5-1 1,5-2 67,3-5 0,3-2 0,4 1 0,3-2 22,0-3 0,2-2 0,5-5 0,2-2 86,1-3 0,2-4 1,5-3-1,2-3-24,0-1 1,3-2 0,5-4 0,3-2 108,3-1 1,1-3-1,-1-7 1,1-5-48,3 0 1,0-5 0,3-3 0,0-4-288,3-5 1,1-3 0,3-4 0,1-4 250,6-11 0,-2-5 0,-5-2 1,-3-3-358,0-3 0,-1-4 0,-3-7 0,0-4 234,0-2 0,0-2 0,2-4 0,-2-1-2,-1-3 0,-4-2 0,-5 0 0,-3-2-23,-5-2 0,-3-3 1,-2-2-1,-3-3 60,-2-2 0,-2-2 1,0 0-1,-2-2-10,-2-6 0,-3-1 0,-5 10 1,-3 0 22,-2-3 1,-3 0 0,-5 4-1,-3 0 4,-3-1 0,-1 0 1,-1 5-1,-2 1-135,-2 2 0,-1 3 0,-3 11 0,-2 4 167,-14-42 0,-11 12 273,-21 14 1,-6 2-237,-14 4 0,-12 7-353,-13 12 1,39 31 0,-1 4 57,-2 2 1,-2 4 0,-9 3 0,-3 3-256,-5 1 0,-2 2 1,-6 4-1,-2 2 24,-6 1 1,-2 3 0,-1 6 0,-1 4 8,-3 0 0,-1 3 379,0 4 0,1 1 0,-1-2 0,0-1 0,1 3 0,-1 0 0</inkml:trace>
  <inkml:trace contextRef="#ctx0" brushRef="#br1">3112 16364 7844,'-47'11'-14,"6"-2"0,-4-7 0,6 2 0,5 5 0,4-1 439,2 1 0,0 0 0,4-3 0,-2 5-388,3-1-80,1 8 1,3-10 60,0 5 54,8-4 0,13-9-73,17 0 0,9 0 105,11 0 0,15-9 91,4-4 1,19-2-153,0 2 0,13-4-213,1 4 0,12-2 221,-49 9 0,1-1 0,2-1 0,0-1-273,1 3 1,0-1-1,7-1 1,1-1 247,1 0 0,1-1 1,9-1-1,1 0 16,-1-1 1,1-1-1,-2 1 1,0 0-70,-1-4 0,-2 0 0,-3 3 0,0 0 9,1-3 1,0 0 0,-4 1 0,-1 0-119,-4-1 0,-2 0 1,-3-2-1,-2 1 128,35-9 1,-4-6-16,-9 6 1,-10 1-24,-9 5 1,-11 3 252,-14 4 0,-14 3-225,-13 3 551,-4 5 0,-12-7-547,-10 9 0,-3-2 260,-16-4 1,-2 2-421,-10-9 1,-3 6 196,9-6 0,-7 0-24,7-6 0,2 0 62,11 0 0,4 6-114,9 0 180,8 0 1,11 2-76,13 5 1,15 6 75,11 6 1,8 16-10,11 16 0,0 9 150,0 11 0,-9 9-256,-4 4 1,-12 4 144,-8 2 1,-12 7 118,-6 0 1,-22-7-92,-11-6 1,-19-9-37,-13 2 1,-2-8 7,-11-11 1,8-2-462,-1-17 0,12-9-288,7-10 1,22-9 590,10-11 0,0 8 0,2-12 0</inkml:trace>
  <inkml:trace contextRef="#ctx0" brushRef="#br1">4948 15070 7773,'-38'17'0,"-1"-2"-221,0-2 1,3-6 87,4 5 1,-3-5 667,9 6-432,1-9 0,1 7 1,2-7-1,5 2 0,0-1-73,0-3 0,4-2-10,0 0 206,9 0-101,-13 0 197,15-9-192,-7 7-197,9-6 1,9 8 54,3 0 0,8 2 39,6 4 0,12 3 28,14 4 1,6 2-9,6-9 0,13 1-21,14-7 0,5 0-372,7 0 1,5 0 372,-51 0 1,2 0 0,3 0-1,0 0-3,3 0 0,-1 0 0,2-1 1,-1-1 29,0 0 0,-1-2 0,-1-1 0,-1-1-28,-4-3 1,0-1-1,-1 0 1,0 1 116,-2-1 1,-1 0 0,49-11-152,-13-5 0,-12 5 115,-14-5 0,-12 11-25,-7 2 0,-15 6 117,-11-5-244,-8 7 1,-22-3 96,-8 8 0,-9 2-11,-11 4 1,-10-1-294,-9 7 1,-2-1-70,-11 2 1,4 2 299,3-8 1,-1 5-71,14-5 0,4 1 98,2-1 0,4-5-75,2 4 0,9 3 269,4-2-59,13-1 4,5-6 1,18 0-67,10 0 0,-1 2 136,7 5 1,-7 3-28,-6 10 1,-4 1-78,-9 5 0,-5-3-155,-7 10 0,-12 1 119,-21 11 1,-13-4-80,-13 4 1,-6-2-92,-7 2 0,13-13-649,0 0 743,17-17 0,11-6 0,18-9 0,7 0 0</inkml:trace>
  <inkml:trace contextRef="#ctx0" brushRef="#br1">8118 13853 7905,'-13'-11'-118,"1"-4"0,-1-4 0,0 2 0,2-1 0,0 1-24,1-2 1,3 8 56,-6 5 1,7 4 12,-7 2 0,7 0 57,-7 0-7,0 0 0,-9 8 35,-4 5 1,11-4-25,-4-3 0,4 3 6,-4-3 1,6 9 2,0-2 0,0-2-100,-6 2 0,6-1 66,0 8 0,0-1-63,-6 0 0,-1 1 80,1-1 0,0 0 27,-1 1 0,-5 5 11,-1 1 1,-6 6 110,6-6 0,-6 9-106,6-3 1,-6 4 15,6 3 0,9 0 15,10-1 1,5 7-20,2 0 0,2 11-34,5 2 1,10 0 32,9 6 0,6 5-123,-6 2 0,-1 6 10,-5 7 1,-1-11 17,0 4 0,-8-6-10,-4 0 1,-5-4-256,-2-10 325,0-7 0,8-3 0,3-8 0</inkml:trace>
  <inkml:trace contextRef="#ctx0" brushRef="#br1">7983 13776 8051,'11'-9'-929,"-5"-4"811,5-4 1,-7 0-1,7 2 1,0 4 12,0 2 1,-5 3 104,7 6-31,-9 0-240,13 0 280,-6 0-9,8 0 0,1 8 0,-1 3 0</inkml:trace>
  <inkml:trace contextRef="#ctx0" brushRef="#br1">8602 13679 7802,'-3'-49'0,"-1"6"-377,-2 8 1,-3 1 479,3 8 100,4-8 1,-9 12-50,4-3 1,3 5-1,-7 5 213,3 2-57,-7 9-219,4-5 0,-8 16-1,-1-1 0,10 16-154,3-3 0,3 13 115,-3 1 1,5 5-158,-4 7 1,4 5-45,2 8 102,0 0 1,-7 8 0,-1 7-362,-3 9 1,-4-1 68,-11 9 0,2-2-249,-8 3 0,0 1 372,-7-8 0,3-11 217,4-15 55,-5-9-55,16-28 0,1-6 0,14-21 0,4-11 0,2-9 0,8-8 51,5 2 1,4 4-12,3 2 0,1 4 194,5 3 1,4 6-201,9 0 0,-3 9-3,-4-2 1,5 6 23,-5 6 0,-2 5-46,2 8 0,1 7 103,5 0 0,-5 6-86,-1-6 0,-6-1-132,6-5 106,0-10 0,7 8 0,-1-8 0</inkml:trace>
  <inkml:trace contextRef="#ctx0" brushRef="#br1">10071 13582 7935,'-37'0'-122,"5"0"0,6 0 1,7 2-1,6 5 693,7 6 0,3 13-443,3 6-166,9 4 1,0 5 0,6 2-1,-5 4 1,1 0-295,0 1 0,-7 5-138,3-1 0,-5-5 162,-2-2 0,-2 2 308,-5-2 0,-4 9 0,-8-5 0</inkml:trace>
  <inkml:trace contextRef="#ctx0" brushRef="#br1">10902 13814 7915,'-22'-6'544,"-3"-1"0,12 9-188,0 11 1,19 19-340,14 7 1,1 13 71,11-1 1,-6 5-860,6 2-279,1 9 1049,-3 1 0,6 9 0,-6 1 0</inkml:trace>
  <inkml:trace contextRef="#ctx0" brushRef="#br1">7538 17350 8614,'3'-17'300,"1"2"1,5 4-31,1 2 0,-3 3-21,6 6-185,-9 0 0,4 8 0,-8 5 0,0 7 20,0 5 0,7 5-152,-1 9 0,12 0-4,1-1 0,11 7-161,15 1 1,15 1 15,17-2 1,18-4-70,-41-18 1,2-1 0,0-5 0,1-2 182,1-1 1,0-2-1,1-5 1,0-1-6,3-2 0,-1-2 1,-3-1-1,0-2 112,0-1 1,0-2-1,47-9 331,-15-13 1,-4-6 251,-8-13 0,-10 2-250,-3-9 0,-14 7 138,-6-6 0,-12 8-98,-8-2 1,-5 4-149,-7 2 0,-5 9-512,-8 4 0,0 11 168,0 2 1,2 1-1029,5-8 1,12-6 1142,13 1 0,13-10 0,5 5 0</inkml:trace>
  <inkml:trace contextRef="#ctx0" brushRef="#br1">10612 17446 7676,'-19'-2'335,"-1"-4"0,1 2 5,0-9 0,6 8 73,0-1-248,0 4 1,0 2-298,0 0 164,9 0-110,-5 0 67,18 0 0,4 6 1,13 1-126,6-3 98,13-2 1,4 0-1,11 3 19,5 1 1,4 0 10,8-6 1,7 0-289,-1 0 0,18 0 304,3 0 1,-1 7-3,0-1 1,-13 1 118,-6-7 1,-5 2-11,-2 4 1,-16-1 76,-10 7 0,-16-1-17,-10 2-29,-12 4-90,-4-6-158,-9 0 1,-9-3-107,-4-8 1,-10 0 285,-3 0 1,-8 0-166,1 0 0,3-8 40,-2-5 0,2-2 121,-2 2 1,2-4-102,4 4 0,4-4 21,-3-3 0,3 3-39,3 4 0,6-2-29,0 9-63,0-9 1,-4 17 115,4 4 1,-2 14 112,9 18 1,-9 16-87,2 4 0,-7 15-157,-5 4 0,1 3-844,-8 10 995,0-9 0,-1 18 0,1-9 0,-2-4 0,-3-4 0</inkml:trace>
  <inkml:trace contextRef="#ctx0" brushRef="#br1">13782 15688 7949,'-19'17'0,"-1"-4"-179,1-6-148,8 3-46,-6-7 276,15 5 0,-4-10-43,12-4 0,-4-5 51,5-8 1,1-1 0,-1 1 51,-3 0 1,-2-1-17,-2 1 88,0 0 0,-2 1-71,-4 6 0,-5-3 201,-8 8 1,-3 1 44,-4 6 0,-4 0 70,-8 0 0,5 0-102,1 0 1,2 0 132,-2 0 1,-3 0-152,10 0 1,5-9 26,7-4 1,9-4-43,-2-2 1,4-1 13,2 1 0,8 2-176,5 4 1,15 9 102,11 17 0,8 23-143,11 35 0,-28-26 0,0 4-4,3 16 1,-2 6 0,3 7 0,-1 5-437,2 14 0,1 5 0,-9-27 0,0 0 0,-2 3 431,0 4 1,-2 2 0,0 1 0,3 1 0,0 1 0,0 0-315,-4-3 0,-1 0 0,0-1 1,0-3-1,1-1 0,-1-2 141,-1-5 1,-2-1 0,2-1-1,12 26 1,3-3 55,-1-11 1,3-3 0,0-10 0,3-5 182,1-15 0,2-2 0,0 2 0,2-1 0,3-4 0,1 0 0</inkml:trace>
  <inkml:trace contextRef="#ctx0" brushRef="#br1">17455 10626 7400,'0'-36'0,"-2"4"-338,-5 6 0,5 4 771,-4 3 1,-3 6-288,3 0 1,-9 9-242,2-2 134,-4 3 1,-5-3 0,-2 0 0,-1-1 0,-1 1 112,-2-1 1,7-1-67,-5 1 1,4 3-102,3-9 145,8 9-20,3-5-171,-1 9 0,7 17 74,-5 9 0,5 21 52,2 18 0,-2 12-41,-4 20 0,1-41 1,-1 1-295,-3 4 1,-1 1-1,-1 8 1,0 1 278,-1 6 0,-2 1 0,0 10 0,-2 2-404,-3 6 1,0 1 0,0 3 0,1 0 390,2 0 1,0 0 0,1-3 0,2 1-46,2 2 0,3 0 1,2 0-1,1-1 37,1-2 0,1-1 0,2 3 0,0 0 10,1-6 0,0 1 1,0 6-1,0 2 64,0 3 1,0 2 0,0-30 0,0 1 0,0 1-47,0 2 1,0 1 0,0 0 0,0 1 0,0 2 0,0-2-268,0-3 1,0-1 0,0 0-1,0 1 1,0-1 0,0 0 253,1-1 1,-1-1 0,-1 0 0,0 1 0,-2-1 0,1 0 5,-1 33 0,-1-1 0,-2-1 1,0-3-252,2-14 1,1-2 0,-1 0 0,2 0 145,1-5 0,2 0 0,-1-1 0,0-1-136,0-7 1,0-2-1,-3-2 1,-1-2 9,1-10 1,0-2 221,-4 41 0,7 3 0,0-21 0,0-12 0,0-10 0</inkml:trace>
  <inkml:trace contextRef="#ctx0" brushRef="#br1">19755 11573 7824,'-8'-19'-259,"-5"-1"1,-4 3 0,-1 2 0,3 4 386,2 3-42,9-7 0,-7 13 1,7-7-149,-2 0 48,-1 7 0,9-15 0,3 4 0,3-4 153,3-2 0,2-1 72,6 1 1,-6 0-3,0-1 197,0 1-343,6 0 56,1 8 0,-10 11-126,-3 13 0,-5 4 115,-2 2 0,0 9-140,0 5 0,-9-3 56,-4 2 1,-2 2-17,2 11 1,-4-2 18,4 9 0,5-1-4,1 7 0,5 11 26,2 8 1,0 11-313,0 15 1,0-45 0,0 2 281,0 7 1,0 2-1,0 3 1,0 2-267,0 5 0,0 3 0,0-1 0,0 1 222,0 8 0,0 0 1,0-8-1,-2-1-255,0 6 0,-2 0 0,-2-3 1,-1-1 273,-5-2 0,-2 0 0,3 3 0,-2 1-6,-2-1 1,-2 0 0,2-4 0,0 1-6,-1-3 0,0-2 0,1-6 0,2-3-98,2-5 1,3-1 0,1-1 0,3 0 112,0 2 0,1-2 0,1 50 41,2-1 0,9-8-42,4-4 0,4 2 41,2 4 1,7-5-48,0 5 0,-10-50 0,0 0 0,10 50 0,-10-48 0,0 1-22,-3-1 0,0 0 0,19 46-112,-6 2 1,-7-15 28,-6 8 0,-9-3 77,3 3 0,-5-1-20,-2-5 0,-9-11 280,-4-8 0,3 0-139,-3 6 1,6-10-15,-6-9 0,9-2 444,-2-11 0,6-7-506,6-5 0,-2-10 654,9 3 0,-6-5-700,6-1 1,-9-7 686,2-1-649,5-7 0,-9 6 94,5-5 122,-5-4-91,-2 7 36,0-9-117,0 8 1,-2-6 71,-5 5-22,-3-5 0,-10 0-14,1 5 1,-3-3-153,-3 9 1,-1-7 78,-13 7 1,3 6-161,-16 7 1,7 6 53,-7-6 0,1 8-53,-7-1 1,-6 3 97,-1 3 1,-8 6-238,2 0 1,-4 2 277,-2-2 0,-7 3-41,0 3 0,0-6 185,7-13 1,8-4-55,5-8 0,8-10 26,11-3 1,2-14-128,17-6 0,3-21-82,10-11 0,-4-11 97,4-8 0,2-5-10,-2-8 0,9 2-18,-3 4 1,-1-2-91,1 8 1,-1 7 30,1 7 0,3 8 35,-9-2 0,0 6 277,-6 7 0,-1 4-170,1 9 1,0 0 148,-1-1 1,1-8-95,0-4 0,2-9 60,4-10 1,-2-11 31,8-22 0,-1-24-511,4 46 1,1-4 0,2-10 0,0-3 259,-2-9 0,0-4 0,2-12 0,2-5-244,0 29 0,1-2 1,1 0-1,0-6 0,1 0 1,0-1 279,2-3 1,1 0 0,-1 0 0,-1 2 0,-1 1 0,0 1 8,0 4 0,1 0 0,-1 1 0,0 5 0,-1 1 0,1 0-32,3-30 0,-1 2 1,-3 5-1,-2 2-198,-6 10 1,-3 2 0,-2 4 0,-4 3 212,-7 11 0,-3 1 0,3 0 1,-1 1-99,-3 2 1,-1-1 0,2 0 0,0 1 108,2 6 1,-1 1 0,1-1-1,1 2 337,-4-47 1,1 2-193,16 46 1,3 0-1,1-52 33,8 52 1,5 1 0,21-52-87,21 10 1,-16 44-1,3 1-31,3-1 0,2 1 1,5-4-1,3 2-33,-1 4 1,3 2 0,5-1 0,2 3-38,-2 6 0,0 1 0,-1 0 0,0-1-118,-2 0 0,0 1 1,-3 3-1,1 3 73,-2 2 0,1 2 0,-1 3 0,-1 3 657,34-10 0,-9 6-684,-11 13 1,-2 7 776,-10 12 0,-3 13-556,-23 14 1,-2 12 312,-11 6 1,-5 5-317,-8 2 0,0 8 79,0 5 0,2 4-139,5 3 0,6-3 136,13-4 0,6-3-703,13-3 1,6-5 84,14 4 424,4-4 0,12-4 0,5-4 0,4-7 0,1-4 0</inkml:trace>
  <inkml:trace contextRef="#ctx0" brushRef="#br1">20722 15881 7729,'-9'-38'0,"-4"-1"213,-4 1 1,0 7 741,4 6-418,-4 12 0,13 4-301,-9 9 1,8 2-492,-1 5 1,4 6-139,2 12 1,0-3 149,0 4 184,0-5 0,0 5 1,0 2 43,0 2 1,8 2-32,5 7 1,11 8 45,2 4 0,14 5 165,-1 2 1,13 7-82,-1-1 0,11 15-122,3-1 0,-26-34 0,1 0 141,-1-2 0,0-1 0,1 1 1,1-2 27,37 31 1,-7-5 95,-1-8 0,-5-12-153,6-14 0,-7-13 202,7-19 0,2-21-188,11-18 1,-33 10 0,1-4-401,5-13 1,2-5-1,6-4 1,1-4 175,2-13 0,-1-4 1,3-3-1,0-3-1258,-18 21 0,0-1 0,-2-2 1394,-4 3 0,-3-1 0,2-1 0,6-7 0,2-1 0,-3-1 0,-5 2 0,-3-1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0 10123 8286,'6'-1'70,"20"-6"115,8-3-75,-2-10 1,11 1-91,3 0 12,16-1 0,-8 1 1,19 0-1,6-1 0,9 1-81,7 0 1,3 2 3,5 4 1,-48 4-1,0 1-86,5 1 1,2 1-1,4 0 1,-1 1 150,3-2 1,0 1 0,1 3-1,-1 2-35,-6-3 1,-1 1 0,0 2 0,0 0 15,-3 1 0,0 0 0,-1-1 0,0 0-8,-2-2 0,-1 0 1,52 0 15,-10-3 1,-8 2 43,-4-3 0,0 3-148,-7-9 0,-12 9-414,-20-3 509,-13 5 0,-6 2 0,-13 0 0,-5 0 0</inkml:trace>
  <inkml:trace contextRef="#ctx0" brushRef="#br0">23931 7168 7980,'0'-19'-144,"0"-1"0,0 1 1,2 0 123,4-1 0,3 7 1,6 3-1,-2-1 152,2 0 1,2 5-43,2-7 1,1 9-125,-1-3 116,0-4 1,7 9 0,2-6-81,2-1-36,-6 7 1,6-7 0,-5 9-121,8 0 176,3 0 1,3-2-1,2-2-20,4-3 1,4 1-74,9 6 0,2 0 79,5 0 0,-3 0 4,9 0 0,0-6-8,6-1 1,7 1 99,0 6 0,8 0-259,-2 0 1,-2 0 241,2 0 1,7 0-38,6 0 0,2-7 7,-1 1 1,-1-3-238,-46 6 0,2 0 0,-1-1 0,2-1 204,4-1 0,1-1 0,-4-1 1,0-1-57,-6 2 1,0 1 0,1 1-1,1 0 50,-2-2 1,0 1-1,4 2 1,0 1-47,-1-3 0,0-1 1,2 4-1,0 0 28,-5-3 1,0-1 0,-1 2 0,1-1-2,4 0 1,-2-1 0,46-8-3,-48 12 0,0 0 0,52-10 1,-4 7 0,-47-1 0,0 1 13,-1 3 0,0-1 0,50-11-6,-2 2 0,4 3 3,-52 3 1,0 1 0,6 0 0,0-1-5,4-2 0,-1-1 0,-4 1 0,-2 0-9,1 3 0,-2 0 0,46-5 4,1 4 1,-10 5-203,3-4 0,-14-3 205,8 3 1,-10-1-2,-3 7 0,-1 0-27,0 0 1,-8-2 28,-5-4 1,-3 4 99,-3-5 1,-7 5 113,1 2 0,-9 0-104,2 0 1,-7 2 254,-5 5 1,-3-5-324,-5 4 0,-10 5 202,5 2 1,-12-2-227,5 1 0,-8-5-85,1 6 23,5-9-105,-9 13 1,7-13 5,-9 9-12,0-8 102,0 3 0,2-1-9,4-1 1,-2 3-52,9-3 1,-6 3-104,6 4 1,-3 4 212,3-4 0,13 4 0,-5 2 0</inkml:trace>
  <inkml:trace contextRef="#ctx0" brushRef="#br0">29208 6839 7932,'-37'0'0,"3"0"-131,2 0 26,8 0 154,5 0-16,10 0 1,24 0-1,7 0 1,6-2-1,6-2-88,2-2 1,12-7 38,3 6 0,-1-8 90,1 2 0,1 3 59,6-3 1,2 6-18,4-6 0,5 7-14,8-7 0,3 9-212,4-3 1,12 5 157,14 2 1,-54 0-1,2 0-191,-1 0 1,2 0-1,-1 0 1,2 0 111,1 1 1,0-2 0,0-2-1,1-2 42,5-2 0,1 1 1,-8 0-1,0-1-29,1-3 0,1 1 1,-3 2-1,0-1 63,-4-4 0,-1-2 0,0-1 0,0 0 12,1-1 1,-1-1 0,47-10-35,2 1 1,-13-2-79,-6 2 0,-4 0 9,-3 7 0,-4 6 97,-9 0 1,-1 7-75,-18-7 1,0 7 23,-6-7 0,-3 8 163,-4-1 0,-4 4-189,-8 2 0,5 0 266,1 0 1,0 0-368,-7 0 1,1 0 221,-1 0 0,-2 2-507,-4 4 245,4-3 0,-13 12-576,9-9 742,-8 0 0,3 3 0,-8 2 0</inkml:trace>
  <inkml:trace contextRef="#ctx0" brushRef="#br0">24510 6627 8022,'-38'9'-402,"6"-7"0,2 6 1,-1-1-48,1-1 1,5 9 659,-8-2-195,10-4 0,-5-1 1,9-8-1,-1 0 1,1 0 45,0 0 1,6 0 14,0 0 0,6-6 8,-6-1 0,9-8 267,-2 2-254,-5-4 1,9-2 71,-5 0 0,5 6 16,2 0-47,0 9-92,0-5-4,0 9 124,0 0-84,9 0 0,-5 2 2,9 5 1,0-5-17,6 4 1,3 3-36,3-3 1,-1 1 35,8-7 1,7 0-32,6 0 1,2 0-6,-2 0 0,5 0-88,8 0 1,0 0 69,0 0 1,0 0-14,0 0 0,6 0 27,1 0 1,6 0-5,-7 0 0,3 0-61,-3 0 0,5 0 57,8 0 1,-6 0-28,0 0 0,-9-7 2,2 1 0,-1-9-3,1 2 1,-10-4 78,4-3 0,-11-5 0,5-1 1,-7-9-14,6 3 0,-1 2 10,1-2 1,3 2 6,-9-2 0,7-5-27,-7 5 0,0-2-19,-6 2 0,-7-5-24,0 5 0,4-3-14,3 3 1,2-4-5,-15 4 0,6-5-12,-6-2 1,6 1-18,-6-1 0,2 1 47,-3-1 0,-3-2-19,4-4 1,-5 4 7,-2-4 0,1 4 68,-1 3 1,7-1-63,0 0 0,2 1 2,-3-1 1,-3 0-68,4 1 1,-5-1-8,-2 1 1,1-8-2,-1 1 0,0 0 57,1 7 0,-1-1 1,0 0 1,1 1-21,-1-1 1,-6 3 54,0 3 0,0-1 7,6 8 1,7-8 15,0 2 0,1 2-35,-1-2 0,2 1 11,4-1 0,5-4-12,-5 4 0,3-5 4,-3-2 1,4 1 73,-4-1 0,3 3-71,-3 3 1,-4-3 105,-9 4 0,1 4-93,-1 2 0,0-2 2,1 2 1,-1 1-33,0 5 0,1 1 2,-1 0 0,7-7-44,-1 0 0,3-2 62,-2 3 0,2 1-88,4-8 0,9 6 62,-9-6 0,9 2 7,-9-3 1,11-1 4,2 8 1,1-2 4,-8 3 1,3 10-9,4-5 0,-4 5 4,4-4 0,2 2-2,-2 4 1,3-4 3,-3 4 1,-2 2-14,8-2 0,-1 0 8,1-6 0,3 6-11,-9 0 1,7 3 5,-7-3 1,13-2-1,-7 8 1,7-6-29,-13 7 0,7-1-3,-7 7 0,0 9 20,-6 4 1,-3 4-4,-4 2 0,3 3 18,-9 4 0,-1-5-15,-5 5 0,-1 2-4,0-2 1,7 8 31,0-2 1,2-2 8,-2 2 0,-3-8 11,9 2 0,1 2 7,5-3 0,-6 3 25,1-2 0,-3-4-52,2 3 0,2-1 67,-8 2 1,6-3-53,-6 9 0,-2-6-45,-11 6 1,4-6 14,-4 6 1,-5-6-8,-1 6 0,1-6 3,-1 6 0,1-6-10,-1 6 0,-5-6 3,4 6 0,3-6 8,-3 6 0,9-6 74,-2 6 0,7-6-65,5 6 0,-1-6 63,8 6 1,-6 0-47,6 7 0,1-7 4,5 0 1,-6-6 4,1 6 1,-3-6 3,2 6 0,-4-6-32,-9 6 0,7-8 21,0 2 0,-1 2-15,-5-3 1,-7 7 8,0-6 1,-1 6-75,8-6 1,-1 6 16,0-6 0,1 6-8,-1-6 0,0 0 38,1-7 1,1 7-2,5 0 0,-2-1-7,8-5 1,-6-1 73,6 0 0,0 7-42,7 0 0,-1 0-17,1-7 1,-7 0 12,0 1 1,1 1-33,5 5 0,-8-5-1,-4 5 0,2-4-10,-2-3 1,2 0-5,-2 1 0,-5-1-68,5 0 0,-5 1 71,-1-1 1,-1 2 23,0 5 0,3-11-28,4 4 0,-5-4 81,5 5 1,2-1-26,-2 0 1,6-6 11,-6 0 0,8 0-18,-2 6 1,2 1 10,-1-1 1,3-6-13,-4 0 1,5 0-2,2 6 1,-3 0-3,-4 1 0,3-7 0,-10-1 0,1-5-32,-6 6 0,5-3 19,1 3 0,0-2-3,-7-4 0,1-3-2,-1 9 0,0-9-2,1 2 0,5-3 1,1-3 0,8 0 6,-1 0 0,3 0 6,3 0 0,-3 0 32,-3 0 1,3 0 80,-4 0 1,9 0-101,-2 0 0,4 0 6,-11 0 1,-4 6-42,-2 0 0,-5 7-227,-2-6-231,1 8 141,-10-4-441,-1-1 241,-9 7-272,0-14 808,0 5 0,0-8 0,0 0 0</inkml:trace>
  <inkml:trace contextRef="#ctx0" brushRef="#br0">26173 6530 8269,'-17'-2'-992,"4"-4"1,4 1 1045,9-7 224,0 7 0,0-5-247,0 3 34,0 5 1,0-4-132,0 12 1,0-2 96,0 9-7,0-9 36,0 14-33,0-16-6,0 6 7,-8-8 61,5 0 0,-7 0-23,3 0-24,5 9 1,-9-7 9,5 4 1,4-1 68,-5 1-45,-3-4 1,5 7 13,-8-9 10,9 9-8,-4-7-91,-1 6 98,7-8-68,-7 0-2,9 0-17,0-8 0,0-3-14,0-8 0,2 6-1,5 0 0,-3 2-30,9-2 0,-7-4 56,7 4-48,0-4 1,7-2 30,-1-1 1,0 1-23,1 0 1,-8 6 32,1 0 1,0 0 2,7-6 1,-1-1 95,0 1 0,1 0-102,-1 0 1,0-7 39,1 0 0,-8 0-27,1 7 0,-2 6-49,2 0 0,2 0 55,-9-6 1,7 6-99,-6 0 1,6 7 68,-7-7 1,7 6-9,-7-5 1,7 5-3,-6-6 0,6 7-6,-7-7 1,9 0 217,-2-6-203,4-1 1,2-3 78,1 3 0,-7-7-58,0 14 1,-1-15-37,8 8 1,-7 3 42,0 4-16,-1 1 0,6-8-13,-5 1 1,-5 6 13,-8 0 1,7 7-33,-1-7 0,3 6 21,-3-6 0,-2 1-21,9-8 1,-2 1 18,2 0 0,4-1 0,-4 1 0,4-7-4,2 0 0,-4-1-2,5 1 0,-5 4-24,11-3 0,-7-3 4,-6 2 0,4 0-23,-4 7 1,2 6 26,-2 0 73,-5 9-77,-8-13 144,0 14-112,0-5 3,0 8 0,0-2-263,0-5 255,0 5-183,0-15 146,0 6-85,0-8 1,7 6 32,-1 0-40,1 9-3,-7-5 68,0 9 0,-2 0-12,-5 0 0,-4 2 16,-8 5 0,0-3-10,-1 9 1,1-7 10,0 7 1,-7-2 50,0 2 0,-8 4-22,2-4 0,2 2 7,-3-2 0,1 4 27,-7-4 1,-6 6 18,0 7 1,-6-4 23,6 3 1,-3-1-46,3 2 1,4-3 104,-4 9 1,7-1-107,5 1 1,6-4 294,7-9-234,9 0-34,3-8 1,10-2 55,4-9 1,5-3 12,9-3 1,-1-5-84,0-8 1,3 0 37,3-1 1,-3 1-117,4 0 1,2 1 102,-3 6 0,1-6-59,-6 6 1,1-6 43,5-1 1,-3 6-92,10 0 0,-10 7 52,3-7 1,4 0-14,2-6 1,3 6 14,-3 0 1,4 0 3,-3-6 0,10-3-12,2-3 1,2 3 15,-2-4 0,-4 3 0,4-3 0,-4 2 0,-3-8 1,-5 9-1,-1-3 1,-9 4-1,3 3 1,-4 0 0,-3-1 1,-2 7 1,-4 1 1,-4 5-4,-9-6 0,2 9 5,4-2-3,-4 3-3,7 3-78,-9 0-26,0 0 131,0 9 1,0 2-38,0 8 1,0-6 82,0 0 1,-6 0-74,-1 6 0,-8 2 13,2 5 1,-4-2-7,-2 8 1,-1-6 4,1 6 0,0-6-8,-1 6 0,-1 0-5,-5 7 1,5-1-10,-5 1 0,4 0 16,3-1 1,0 7-11,-1 1 1,8-1 2,-1-7 1,8-6-19,-1 1 1,4-10-97,2 3-195,0-4 0,15-12 312,4-3 0,13 3 0,-2 1 0</inkml:trace>
  <inkml:trace contextRef="#ctx0" brushRef="#br0">28705 3265 8226,'22'-19'0,"3"0"0,8-1-236,3 1 1,11-5-335,5 5 1,12-3 602,7 16 0,4-3-59,3 3 0,-3 2 47,-4-9 0,2 6 2,-9-5 0,7 5 6,-6-6 1,-3 2 20,-11-1 1,-3-3 114,-10 8 0,-1 1-6,-5 6-75,-13 0-106,-10 8 0,-11 3 70,-5 8 0,-6 7-23,-12 0 1,-5 0-27,-9-7 0,-2-2-11,-4-4 1,-4 4-32,-9-4 1,0 2 3,0-2 0,-7 2-12,1-9 0,-9 7 3,2-6 1,-4 6-146,-3-7 0,-1 3 171,-5-3 1,-2-2-13,-4 9 0,4-6 13,9 6 1,6-1-2,0 8 1,11-7 25,2 0 0,15 2 3,11 10 1,15-8-3,-3 9 1,14-15-2,-1 8 1,14-12 15,6-1 1,15-4-25,10-2 1,12-8 129,14-5 0,7-6-61,13-7 0,6-2-87,13-4 0,-2-5 83,-46 21 0,0 0 0,45-18 13,4 1 1,-52 15 0,1 0 101,50-14 0,-4-3-123,-16 3 1,-12 6 208,-26 14-55,-8-6-210,-26 16 0,-22 2 13,-21 13 1,-15 6-136,-18 7 0,1 2 45,-14 4 1,5 5 87,-10-5 1,1-2-41,-2 2 0,13-8 21,0 2 0,11-5 219,9-2-179,12-8 0,35-7-316,30-16 287,38-10 0,26-25 0,-37 22 0,-1 0 0</inkml:trace>
  <inkml:trace contextRef="#ctx0" brushRef="#br0">30619 3227 7830,'0'-20'-1552,"0"1"1570,0 0-18,0 8 0,8 2 0,3 9 0</inkml:trace>
  <inkml:trace contextRef="#ctx0" brushRef="#br0">30696 3149 8065,'0'-13'-1761,"0"0"2140,0 9-46,0-4-335,0 8 299,0 0-218,-8 0-116,-3 0 0,-2 0 106,0 0-379,9 0 233,-13 0 1,12 2 7,-8 4 160,9-4 1,-4 7 136,-1-9 1,5 6 82,-9 1-45,8-1-196,-12 3 1,13-5-153,-9 9 197,9-9-29,-13 13-76,6-14 1,-2 5-49,0-8-113,9 0 168,-13 9-102,14-7 92,-5 7 1,16-3 96,5 0 0,13 9-66,6-2 1,-2 4 1,3 3 0,1 1-22,11 5 1,-2 6 6,9 13 0,-7 5-73,6 8 1,-6 2-31,7 4 1,-1-2-1,7 9 0,-6-8 87,0 1 1,-1-10-109,7-3 1,-6-8 68,-1 2 0,-8-11-6,2-1 0,-6-8-9,-7 8 0,-4-8 1,-9 8 0,-8-10-34,-4 3 0,-7 2-6,-7-2 1,-12 2-80,-13-3 0,-5-5 218,-2-1 0,-6-2-82,0-10 1,-9 5 23,3-5 0,4-1 144,2-6 1,4-8-75,2-5 1,0-4 190,1-3 0,8 1-7,4 0 1,-2-7-120,2 0 0,7 7 169,6 6-192,9 0 1,-5 0 21,9 0-61,0 9 1,2-2-118,5 12 1,10 5 76,9 8 0,10 9 0,3 4 0,2 5-207,10 1 0,1 1 66,6 0 0,2-1-278,4 1 1,-10 0 147,4-1 1,-13-10 36,0-9 0,-4-8 159,-2-11 0,-16-2 203,-3-4 1,-14-12-162,1-7 0,1-10 177,-1 3 0,-3 2-218,-11-2 0,-3 8 50,-10-2 0,7 5-288,1 2 0,7-1-41,-1 1 323,4 8 0,19-14 0,4 3 0</inkml:trace>
  <inkml:trace contextRef="#ctx0" brushRef="#br0">32030 3748 7954,'-69'0'0,"13"0"0,18 0 0,10 17 716,15 9 1,4 23-467,9 9 1,9 11-435,4-4 0,-2 5 124,1-5 1,-7-1-159,1-6 0,-2-11 67,3-8 1,-5 0 160,4-7 1,-6-2-41,-6 2 0,2-8 7,-9 1 1,-9 3-404,-10-2 0,-6 6 24,-8-6 1,-9 6 401,-10-6 0,-16 8 0,1-4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7017 4888 8088,'19'0'27,"0"0"1,3 0-1,1-2 1,7-7 142,7-10 1,-3-2 7,11-12 1,3-5-326,-3-7 1,6-7 140,-6 7 1,-6-6-1,-11 5 1,-4 4 145,-7 1 0,-11 2-27,1 0 1,-7 9-14,-7 5 0,-6 5-38,-12 7 1,-6 3-79,-7 3 1,-1 5 104,1-4 0,-8 12 156,1 7 0,0 4-138,7 2 1,-1 9 232,0 5 0,3 3-16,3 3 0,-1 8-115,8 4 0,-2 7-38,3 7 1,3 4 18,-4 8 1,-4 17-493,-2 9 1,13-43 0,-1 1 369,-1 3 0,-3 0 1,0 3-1,-3-1-184,-4 2 1,-3 0-1,1-1 1,-2 1 72,-3 0 1,-2-1 0,3-7 0,-1-2-194,2-2 0,1-2 0,-23 27 36,13-16 1,7-16-12,5-17 0,14-15-90,13-17 0,3-4-255,3-15 0,18-13-508,7-20 0,12-12 1064,8-7 0,13-4 0,11-3 0</inkml:trace>
  <inkml:trace contextRef="#ctx0" brushRef="#br0">6765 4830 8068,'-21'-19'80,"-5"-1"0,5 8 597,-5-1 1,2 8-186,-2-1 0,5 6-78,-5 6 1,5 5-96,1 8 1,3 7 85,4 0 0,-2 8-130,9-1 1,-7 9 113,6 4 1,1 7-197,6-1 1,2 6 39,5 6 1,3-2-291,10 9 0,5-2 99,1 2 0,2 2-182,-2-9 0,4 1 77,9-7 1,-3-3-944,-4-3 0,7-5 127,0-8 879,-1-9 0,18 6 0,-6-6 0</inkml:trace>
  <inkml:trace contextRef="#ctx0" brushRef="#br0">8544 5390 7992,'-20'11'-47,"10"6"1,1-12 789,9 7-157,0-7 138,0 12 271,0-15 216,0 15-925,9-15 1,-7-2-61,4-12 0,3 1 38,-3-2 1,7-2-22,-6-11 0,8 3-14,-3-10 1,-1 8-113,2-8 0,0-1 123,6-11 0,-6 2-323,0-9 0,0 7 120,6-6 0,3-1-162,4-6 0,-5 3 31,5 3 0,-5-2 130,-1 9 0,5-6-73,1 6 1,0 8 4,-7 11 0,1 7-87,-1 6 135,0 5 0,1 25-26,-1 9 1,-8 8 30,-5 5 0,3 8-181,-3 4 0,1 5 17,-7 2 0,6 0-91,0 0 0,1-2-7,-7-5 1,2 3-161,4-9 1,-1-6 306,8-7-218,-9-8 688,13-5-325,-6-11 0,6-16 74,-4-5 1,4-13-43,-4-6 0,-2 2-31,2-2 0,0-7 90,6-6 0,-2 0-107,-4 6 0,4-6 29,-4 0 0,4-8-31,3 1 0,-8 3-77,1-3 1,0 9 66,7-2 1,-3 6-43,-4 7 0,2 11 74,-9 8-20,9 9 0,-11-3 85,9 14 0,-8 6 22,1 12 1,-2-1 119,3 8 1,-5-2-67,4 2 0,-4 5-130,-2-5 0,7 5 53,-1 1 1,1 1-208,-7-1 1,0 1-74,0 0 1,0 6-216,0 0 0,0 0 87,0-6 1,0-1-113,0 1 0,0-3-234,0-3 1,0 1 239,0-8 0,-2-1-1104,-5-5 497,5-1 541,-7-8 1,12-3 55,3-8 1,5 0 404,8 0 0,3-8 0,3-5 0,3-4 0,5-3 0,12-7 0,-5-4 0</inkml:trace>
  <inkml:trace contextRef="#ctx0" brushRef="#br0">9955 5062 7992,'-11'-9'-70,"2"5"413,9-9 345,0 9 284,0-13-354,0 15-138,0-7-280,0 9 0,0 9 40,0 3 0,0 8-310,0 6 1,3-5-427,3 5 0,-2 2 367,9-3 0,2 8-54,11-8 1,-2-1-4,8-11 1,2 2 266,11-9 0,7-1-111,12-12 1,-6-4 272,0-8 1,-2-9-71,-11-4 1,-8 2 117,-11-2 0,-14 8-57,-5-2 0,-16 1-109,-10 5 1,-18-1-176,-14 14 1,-5 1 103,-2 6 1,6 2-757,1 5 0,10-3 334,2 9 1,9-7-1473,11 7 504,8 0 524,3 6 812,16-8 0,3 6 0,8-6 0</inkml:trace>
  <inkml:trace contextRef="#ctx0" brushRef="#br0">10593 4965 7992,'19'0'-291,"0"0"0,1 0 1358,-1 0 0,-4 0-430,4 0 1,-10 0-577,10 0 0,-4 3-7,5 3 0,-7-2-110,-1 9 1,-1 0-18,2 6 1,2 1 318,-8-1-452,8 0 1,-13 1 114,4-1 1,-4-6-231,-2 0-9,9-9 419,-7 5 1,7-18-58,-9-4 0,6-4 71,1-2 1,5-3-27,-5-4 1,8 5-45,-2-5 1,10-2 123,3 2 1,0 1-101,-7 5 1,1 10 143,-1 3 1,0 5-132,1 2 0,-3 11 70,-4 8 0,-5 9-90,-8 11 1,0-1-95,0 1 1,-2 6-208,-4 0 1,3-2 106,-3-11 1,4 3-155,2-10 1,2 1 94,4-7 0,-1-1-494,8-5 0,2-5 251,10-8 0,-1-8-162,8-5 1,-6-7 607,6-5 0,1-12 0,5-8 0,1-15 0,0 2-267,-9-13 0,6-6 1,-6-11-1</inkml:trace>
  <inkml:trace contextRef="#ctx0" brushRef="#br0">11714 4173 7992,'0'-45'-706,"0"0"1,0 6 2179,0 7-901,0 9 1,2-3 612,4 13-761,-3 4 0,5 12 82,-8 3 0,7 7-130,-1 13 1,3 4-14,-3 8 0,-2 3-167,9 4 0,-6 11-207,6 8 1,-3 7-181,3-6 0,2 5 266,-8-5 1,8 8-317,-2-2 1,2 2 171,-2-2 0,2-5-47,-9-8 1,7-2 54,-7-5 0,1-12 157,-7-13 0,-2-7-30,-5-6 0,-4-4 69,-8-9 1,-2 0-297,-5 0 0,2-3 136,-8-3 0,2 4-232,-2-5 1,4-1 90,8 1 1,1 1-202,0 6 170,8 0 1,2 9 81,9 3 1,0 6 30,0 1 0,9 2 117,4 5 1,11-4-210,1 3 1,8-3 79,-8-3 0,10-2-48,-3-4 0,2-4 62,-1-9 0,3 0-177,-4 0 0,3-2 96,-3-5 0,-2-10-481,-4-9 0,-3-8 207,10 2 1,-10-7-143,3-6 1,4-2 577,2-5 0,5-12 0,1 4 0</inkml:trace>
  <inkml:trace contextRef="#ctx0" brushRef="#br0">12622 4753 7992,'13'0'322,"0"0"609,-9 0-363,14 0 1,-14 0 268,9 0 224,-9 0-261,5 0-652,-9 0-69,0 0 1,-7 2-117,1 4 1,-9 5-282,2 8 0,-11 3 285,-2 4 0,1-3-181,5 10 0,-5-1 73,-1 6 1,0 1-81,7 0 0,8-7 20,5 0 1,3-8 425,3 1 14,0-3 22,0-11 1,9-3-128,4-8 0,-2 0-63,1 0 0,1-8 87,7-5 0,-1-11-37,0-2 0,1 1-79,-1 5 1,0 1 46,1 0 0,-7 1-171,-1 6 0,1-3-41,7 8-14,-1 1 0,0 6-39,1 0 1,-10 2 102,-3 4 1,1-1-452,-1 7 0,1-1-185,-1 2-250,-5 4 612,15-6 0,-12 0-463,7-5 566,1-4 1,7-4 13,-1-4 1,0-5-68,1-8 0,1-7 28,5 0 0,-5-8 269,5 2 0,4-11 0,2-2 0,5-9 0,2 2 0,-1-3 0,1-3 0,6 0 0,0 0 0,7 0 17,-7 0 0,8 8 50,-1 5 0,2 13 983,-3 6 0,-6 1-467,-12 5 1,-12 5 1759,-8 15-1676,-9 0 1,-2 9-170,-8 4 0,-11 4-137,-3 2 1,1 9-103,-7 4 0,3 11-54,-3 2 0,4 9 0,-3-2 1,3 10-132,3 2 1,-7 9 91,0-2 0,-2 6-412,3 7 0,3 6 280,-4 13 0,12-47 0,0 2-271,1 3 0,1 0 0,-1 0 1,2-1 115,4-5 1,1-1-1,1 1 1,2 0-252,3 41 0,0-1 8,0-25 0,2-9-150,4-29 1,-2-13-237,9-13 0,-6-8 250,6-11 1,-9-8-329,2-18 1,-1-8 302,1-4 0,-4-14-171,5-6 1,-5-12 695,-2-8 0,6 1 0,1-6 0,-1-5 0</inkml:trace>
  <inkml:trace contextRef="#ctx0" brushRef="#br0">13241 4328 7992,'-19'-20'274,"-1"1"457,1 8 1,8 20-240,5 17 1,6 10 71,6 9 0,11 7 120,9 12 0,2-1 219,-2 7 0,-5 8-573,5 5 1,-4 8-259,-3-8 1,-2-5-699,-4-8 1,-2-7 475,-5 1 1,-4-8-306,5-11 1,1-2 326,-1-17 0,1-1-2950,-1-5 3078,4-10 0,8-10 0,0-10 0</inkml:trace>
  <inkml:trace contextRef="#ctx0" brushRef="#br0">14961 4579 7992,'0'-30'0,"0"2"454,0 0 0,0 7 124,0-5 0,0 11 310,0 2-898,0 9 1,0-1-1,0 16 1,0 11-47,0 5 0,7 6-27,-1 5 1,3 3 10,-3 4 1,-4 2-337,5 5 0,1-5 135,-1-8 1,1-1 12,-1 1 1,-5-2 117,4-5 1,-1-4 671,1-9-308,-4-8-50,7-3 0,-7-16 11,5-5 0,-3-6-74,9-7 0,-7 2 79,7-8 1,-2 6-70,2-6 0,6 2-146,0-2 0,1-3 66,5 10 0,-3 1-266,-3 11 1,1-2 60,-1 9 0,7-1 45,-1 7 1,1 9 106,-6 4 1,7 6-13,6 7 0,-3-3 153,2 10 0,-2-10-13,2 3 1,5-7 251,-5-6 1,-4 2-136,-2-8 1,2-1 187,-3-6 1,-5 0 180,-7 0-412,0-9 1,-3-1-100,-3-10 0,-3-1-107,2-5 0,-3 5-126,3-5 0,-4 5 122,-2 1 0,-6 1-131,-1 0 1,-6-1 51,7 1 1,-9 6-41,2 0 1,2 9 47,-2-3 1,7 5-326,-7 2 421,9 0 1,-11 9 3,8 4 0,1 4 104,6 2 1,0 7-92,0 0 1,2 2 17,4-3 0,-1-3-37,8 4 0,0 2 22,6-3 1,0 1 9,1-7 1,7-8 136,6-4 0,-3-5-82,2-2 0,0 0-37,7 0 1,-1-5-94,1-7 0,-2-1 82,-5-13 0,2 2-154,-8-1 1,0 3 94,-7-4 0,-2-2-786,-4 3 1,4-8 349,-4 8 0,-4-8-427,-3 8 0,-4-7 390,-2 6 1,0 0 357,0 7 0,0-1 102,0 1 249,-8 0 1,-3 2 44,-8 4 0,6 4-106,0 9 631,0 0 0,2 9-290,5 4 1,4 4-126,2 2 1,8 0 2,5 1 0,13 5-120,6 1 1,7 6-220,6-6 0,-2 9 69,9-3 1,-1 2-301,7-2 1,-2 3 117,-5-10 0,-3 3-496,-10-2 0,-1-7 295,-5 1 1,-4-3-362,-9-11 265,1 1 1,-7-16-18,-1-4 1,-7-4 5,1-2 0,-4-3 29,-2-3 1,0-6 220,0-7 0,0-1-68,0 1 1,-6-8 106,-1 1 1,1-8 95,6 1 0,0 3 164,0-3 0,0 16 150,0-3 1,-2 16 278,-5 3 0,3 10-102,-9 10 0,0 2-162,-6 4 0,0 5 425,-1 8 1,1 9-251,0 4 1,-7 7-161,0 6 1,-8-2-120,2 8 1,-5-5-404,-2 5 1,7-6 171,0 7 1,2-5-29,-2-2 0,10 0-337,9-13 0,9-4 5,-2-2-1145,3 4 1076,3-9 0,9-1-333,4-14 1,6-6 242,7-6 1,-2-7 163,8-13 1,0 2 360,7-8 0,-1 2 0,1-2 0,6-4 0,0 3 0,2-3 0,-1-3 0,3 1 0,9-1 0,0 0 0</inkml:trace>
  <inkml:trace contextRef="#ctx0" brushRef="#br0">17436 4328 7992,'0'-20'0,"0"8"-366,0-1 0,0 0 241,0-6 0,6 6 996,0 0-96,1 0-67,-7-6-119,0-1 1,-2 9 235,-5 5-436,5 4 1,-13 4-100,9 4 0,-7 5-241,6 9 1,-6 7 131,7 6 1,-3 5-640,3 7 0,4-2 337,-5 9 1,5-9-220,2 2 0,9 2 26,4-2 0,0-2-73,6-11 0,-4 3 577,11-10 1,2-5-167,-3-7 0,10-9 369,-3 2 1,-4-6-179,-2-6 1,-5-5 10,-1-8 1,-1-7-86,0 0 1,-2 1-85,-4 5 0,4 3-466,-4 4 0,5-2 205,1 9 1,0-1 25,1 7 0,-1 0 79,0 0 1,1 0 119,-1 0 1,2 7-116,5-1 1,-4 9 92,3-2 0,-3-4 132,-3-3 0,0 3 303,1-3 0,-7 1 248,0-7-244,-9 0 1,11-3-307,-9-3 0,1 2 43,-7-9 0,0 0-313,0-6 0,0-7 116,0 0 1,0-8-183,0 2 0,0-5 40,0-2 1,8-1-838,5-5 0,7-3 189,5-3 0,5 4-28,9 8 0,-7 2 283,1 5 0,-8 4 557,8 9 0,-10 8 0,3 5 0,-13 4 0,-5 10 0,-8 5 0,0 11 0,0 2 0,-6 8 0,0-2 0,-10-2 5,4 2 1,1-6 168,-2 6 0,7-8 494,-7 2 0,8-5 92,-1-2-522,4 1 0,4-3 27,4-4 1,7-5-260,13-8 0,-2 0 132,8 0 1,7-2 381,6-4 0,0-5-187,-7-8 1,5-1-270,-4 1 0,2 0-23,-15-1 0,4 1 89,-11 0 1,2 0 176,-14-1 148,8 1-440,-13 0 1,5 1-7,-14 5 0,3 5-460,-9 8 0,0 0 139,-6 0 0,-1 2 166,1 4 1,0 5-16,-1 9 0,3-1 37,4 0 0,-4 1-91,4-1 1,2 0 56,-1 0 0,1 7 154,-2 0 1,4 0-191,9-7 311,0 0 1,3 1 275,3-1 0,5-8-217,8-5 1,3 3 46,3-3 0,-1 1-96,8-7 0,0 0 32,7 0 0,0 0-23,-1 0 0,7-7-215,1 1 0,-1-9 137,-7 2 0,1 2-142,0-2 0,-3-2 22,-4-11 1,-4 5 24,-8-5 1,-1 5-98,0 1 1,-8 1 55,-5 0 0,-3 0 33,-3-1 22,0 1 0,-9 2-130,-4 4 0,2 2 70,-1 5 1,5 3 30,-6-3 0,7 4 26,-7 2 1,6 0-2,-5 0 0,5 6-1,-6 1 1,7 8-17,-7-2 0,6 10-10,-5 3 0,5 2 11,-6-2 0,9-3 81,-3 10 0,5-10 23,2 3 0,0 2 128,0-2 1,0-1 40,0-5 1,9-3-93,4-4 1,6 2 161,7-9 0,4 1-38,9-7 0,-1 0-55,1 0 1,6-3-35,0-3 0,7 2-163,-7-9 1,-7 0 15,-5-6 0,-3-7-132,2 0 0,-4 0-716,-9 7 1,1-7 415,-1 1 0,0-3-688,1 2 1,-1 2 433,0-8 0,1 6-37,-1-6 1,7-2 696,-1-11 0,1 4 0,-6-6 0</inkml:trace>
  <inkml:trace contextRef="#ctx0" brushRef="#br0">19987 3439 7992,'-13'-11'204,"0"5"0,7 4 491,-7 2-151,9 0 1,-11 8 0,8 5 1,1 13-174,6 6 1,2 13-318,4 7 1,-1 12 122,8 7 1,-3 2-176,3-2 1,4 4-50,-4-4 0,5-2-84,1 1 0,0-16-73,1-2 0,1-5 68,5-9 1,-5 3-86,5-15 1,2 0 38,-2-7 0,-1-8-7,-5-5 1,6-4 135,-1-2 0,8-8-109,-8-5 0,8-11 19,-8-1 1,10-10-71,-3 3 0,-4-5-30,-2-1 1,2-3 62,-3-4 0,8-2 183,-8-5 0,1 5-131,-7 8 0,-1 3 254,-6 4-207,-3 4 675,-9 8 0,-9 16-286,-3 4 1,-8 19 73,-6 1 1,5 6-167,-5-1 1,-2 5-62,3 9 0,-1-3-56,6-3 1,1 3-161,0-4 1,6-2 64,0 3 1,9-8 0,-3 8 1,7-10 122,7 3 0,3-7 40,10-6 1,8 2 200,4-8 1,11-1-116,2-6 1,9-2-102,-3-5 0,3-1-799,-3-5 0,-3-2 389,-10 9 1,7-7-304,1 6 1,-3-6 266,-11 7 1,2-3-922,-8 3 1,0 4 452,-7-5 1,-8 3 759,-5-2 0,-4 3 0,-2-5 0,0 8 0</inkml:trace>
  <inkml:trace contextRef="#ctx0" brushRef="#br0">19195 5274 7992,'-20'0'0,"1"0"0,0 0 757,-1 0-406,10 0 1,5 0 98,18 0 0,11 0-25,21 0 1,6-8-22,14-5 0,6-4-51,13-2 0,4-1-435,8 1 0,7-3 112,0-3 1,-48 13 0,0 0 129,48-20 1,-6 6-624,-7-6 1,-13 8 313,-6-1 1,-13 5-707,-19 7 1,-16 5-507,-3 8-190,-14 0 1022,-32 8 1,-2 5 148,-30 13 0,11-5 690,-4 5 0,1 2-310,-1-2 0,-5 8 50,4-2 1,5-2-153,2 3 0,6-10 641,7 3 1,-2-2-161,8 1 0,9-10 87,10 5 0,7-12 339,7 5 1,12-8-276,13 1 0,7-4-162,6-2 0,5 0-93,7 0 1,4 0-191,3 0 0,-4-6 89,5-1 1,-7-6-929,-7 7 1,-1-7 449,-5 7 1,-11-9-252,5 2 0,-14 2-389,1-2 0,-6 0-7,-8-6 951,-3-9 0,0-2 0,1-9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10032 4154 8006,'-39'11'450,"9"6"-552,-6-15 0,23 15 61,0-4 1,17-4 9,9-3 1,11 3 51,2-3 0,8 1 94,-2-7 0,5-3-66,1-3 0,10-5 71,3-8-117,14 0 1,-3-3 0,11-2-9,6-1 4,7-1 1,13 0-1,4 0-950,-49 14 0,2 1 947,4 0 1,2 0 0,2 2 0,1 1-1,5 0 1,2 1 1,2 0 1,0 1 0,2 4 0,1 0-216,0-1 1,0 0 0,0 1-1,1 1 257,-1 1 1,0 0 0,3 0 0,-1 0 71,-1 0 1,-1 0 0,-1 0-1,-2 0-40,-6 1 0,0-2 0,-1 1 0,1-2-72,0-1 1,-1 0 0,-1 1-1,-1-1 89,-3-3 0,-1 0 0,-4 0 1,-3 1 20,37-8 1,-5-4-70,-9 4 0,-4-4-7,-9-3 0,-10 8 1257,-22-1-1820,5 8 463,-16-12 0,-4 13-380,-17-9 606,0 9 0,-25-22 0,3 5 0</inkml:trace>
  <inkml:trace contextRef="#ctx0" brushRef="#br0">11675 3555 7924,'0'-19'109,"0"-1"0,0 1 92,0 0-360,9-1-369,-7 10 506,6 10 0,-10 10 1,-4 10-1,-7-3 13,-4-4 0,-11 4 2,-4-4 1,-7-2 73,-6 1 1,-11-1-92,-8 2 0,-16 4 58,3-4 0,-13 6-307,-1 7 0,-3-4 292,-3 3 0,-4 3 30,5-2 0,-5 6 92,11-6 1,4 6-31,2-6 0,9 2-93,10-2 0,3-5 82,17 5 1,0-7-40,6-6 1,0 9 145,1-10 1,8 10-96,4-9 1,13 4 108,7 2 1,6 1 212,6-1 1,13 7-152,14-1 1,20 8-68,12-8 1,16 3-65,10-2 1,1-4-470,-2 3 0,2-3 332,-8-3 1,4 5-430,-10-5 0,-1 5-79,-19-11 0,2-5-891,-15-1 1384,9-5 0,-7 4 0,5 1 0,-7-3 0,-4-2 0</inkml:trace>
  <inkml:trace contextRef="#ctx0" brushRef="#br0">11559 4888 7908,'22'-9'474,"3"-3"1,8-3 28,12 2 1,8-2-317,18 8 0,7-6 0,14 7 0,-4 2-152,-2 1 0,0-3-57,-2 0 0,-11-7 58,4 6 1,-13-8-152,1 2 0,-5-6 49,-2-7 1,-2 11 77,-5-4 1,-3 6-78,-10 0 0,-1 5 20,-5 8 0,2 8-76,-8 5 1,-7 6 57,-6 7 1,-8 11-131,1 8 0,-4 8 181,-2-1 1,-2 4-8,-4 2 1,1 2 196,-8 4 1,1-2-74,-8 9 0,1-6-25,0 6 0,6-1-64,0 8 1,9-10 160,-3-3 0,5 1-123,2-1 0,2 8-137,5-2 0,-5-3 87,4 3 1,3-9-127,-3 3 0,3 3 63,-3 3 1,-4-4 41,5-3 0,1-4 71,-1-2 0,8-6-98,-2-1 0,-3-1 285,3 1 0,-2-4 16,2-8 1,2 0 3,-9-1 1,1-5-45,-7-1 1,-2-6 148,-5 6 0,-10-2-117,-9 2 1,-8 2-19,2-8 0,-13 6 13,-7-6 0,-4 6-52,-2-6 1,0 0-383,0-7 1,0-2-182,0-4 1,-6 2-430,-1-8 1,-8-3 799,3-11 0,-6-12 0,-1-11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7249 8907 7960,'-82'-50'-132,"2"5"1,7 5 0,7 3 0,10 5 344,9 6 1,15 7-1,8 4 1,7 4 128,4 2-450,9-6-49,-14 13 0,16-9 192,-4 5-11,-5-5 0,7 1 129,-9 3-135,9 5 1,-7 2 28,4 0 1,5 2-15,-4 5 1,-3 3 152,3 10 1,-9 1-123,2 5 1,-2 4 138,2 9 0,-2-1-105,8 1 1,-5 2-7,5 4 0,3-2-26,10 8 0,1 1 2,12 6 1,5 8-54,14 5 1,10 4 66,3 2 1,16 1-357,10-1 1,-34-36-1,2 0 257,6-2 1,1-1-1,1 2 1,2-1 16,2-5 0,2-3 1,2-2-1,2-2-20,1-4 0,1-1 0,7-2 1,2-2-6,-1-1 0,2-2 0,7 0 0,-1-4-240,-3-3 0,-1-3 1,3 0-1,-1-1 267,-2-3 0,1-2 1,4-3-1,1-1-11,-2 0 1,-1-3 0,3-3 0,0-4 11,-9 0 1,0-2 0,-1-1-1,0 0 9,1-1 0,0-1 0,-3-3 1,0-1-163,-3-2 0,-1 0 0,-4 2 0,-4-1 196,38-27 0,-17 10-36,-10-4 0,-3-1 142,-9 2 1,2-6 43,-15 6 1,0-1 198,-6 8 1,-9 6-417,-4-1 0,-5 10 667,-1-3 0,-10 11-726,-3 2 875,-5 9-784,-2-5 1,-2 9 12,-5 0 0,-3 0-221,-10 0 1,-1 0-37,-5 0 0,5 0 20,-5 0 1,-2 2-175,2 5 0,7-3-192,6 9 173,0-9 0,0 13-99,0-4 505,9-4 0,-5 8 0,9-6 0</inkml:trace>
  <inkml:trace contextRef="#ctx0" brushRef="#br0">6611 11670 7825,'-7'-30'-45,"-1"4"1,-1 4 0,0 1 0,5-3-102,2-2 185,2 1 0,9 12 1,6 0-1,8 0 0,12 0 93,8 0 1,8 7-51,14-7 0,12 7 5,13-7 0,-34 7 0,2 1-983,5-1 1,3-1 924,4-2 1,2 1-1,5 3 1,2 1-1,2-3 1,-1-1-1,4 1 1,0 1-7,1 4 1,2 0 0,2-3-1,0 1 1,-2 5 0,0 1-67,-4 0 0,-1 2 1,-2 1-1,-1 1-204,-1 3 0,-1 1 0,4 1 1,1 0 250,2 1 1,0 1 0,-3-1 0,-1 0-13,-3 4 0,0 0 0,0-3 0,-1 0 20,-5 3 0,0 0 1,0-3-1,-1 0-2,-1 3 0,-2 0 0,-11-4 1,-3 0-106,44 13 0,-15-5 94,-12-7 1,-12 2-20,-12-9 59,-23 1 831,-6-7 1,-21 0-871,-9 0 1,-8-9 460,-18-4 1,-15-4-530,-4-2 1,-15-3-138,-4-4 0,-7 3 94,-6-9 0,2 8 116,4-2 1,5-2 91,-5 3 0,13-1-126,7 6 0,6 1-36,6 0 1,13 8 37,14 5 8,12-5 0,15 11-13,17 0 0,16 11-5,10 14 0,8-1 67,-1 8 1,4 0 134,2 7 1,-5 0-47,5-1 1,-12 1-66,5 0 1,-10 8-62,-9 4 1,-6-1 290,-13 1 1,-5-1-459,-8 1 0,-8-6 110,-5-13 64,4 5 0,1-16 0,8 7 0</inkml:trace>
  <inkml:trace contextRef="#ctx0" brushRef="#br0">13898 9950 7807,'-51'-51'-60,"1"1"1,5 5-1,9 9 1,8 8 697,6 6 104,11 11-616,3 3 173,8-1-304,8 7 1,3-6-96,9 8 0,-1 0 85,0 0 0,9 2-59,4 4 1,5 7 4,1 13 1,10 12-73,3 14 0,7 8 110,7 11 1,-1 8-283,-25-32 1,-1 3 0,1 6 0,0 2 283,8 2 0,2 2 0,3 12 0,2 2-440,9 8 0,3 0 0,1-2 0,3-1 427,-20-24 0,2-1 1,1-2-1,27 19 0,3-6 24,-1-3 0,3-6 0,4-6 0,3-7-263,1-6 0,1-7 0,-4-8 0,0-7 263,-3-8 1,0-6-1,0-7 1,0-4 147,-3-3 0,0-4 0,2-6 1,-1-3 7,3-3 1,-2-4 0,-5-5 0,-3-3 18,1-5 0,-3-3 0,-4 0 0,-2-2-60,1-2 1,-1-1 0,-4 2 0,-3-1-147,0-3 0,-3-2 0,-8 6 0,-3-1 192,-3 0 1,-2-1-1,-7 3 1,-3 0 234,-4 0 1,-2 1 0,21-42-271,-10 0 0,-16 19 84,-3 7 0,-7 12 287,0 13 1,-5 16-813,-8 3 1220,0 14-1690,0-3 333,0 9 470,0 0 0,-8 0 0,-3 0 0</inkml:trace>
  <inkml:trace contextRef="#ctx0" brushRef="#br0">19253 4985 7964,'-69'-20'-202,"4"1"0,5 0 1,7 2-1,8 4 305,12 6 0,3 5-102,4 2 1,1 0-117,5 0 1,7 2 188,1 5-239,7-5 164,-3-2 1,18-9-11,10-4 0,12-4 3,20 4 1,3-2 22,23 2 1,12-2-3,-37 12 0,3 0 0,10-4 0,2 1-331,5 2 0,2 2 0,2-2 0,3 1 320,6 3 1,2 0 0,5 0 0,3 0-310,9 0 0,2 0 0,-33 2 1,0 1-1,2 1 310,3 0 1,1 0 0,-1 1 0,-4 0 0,-1 0 0,0 0 8,0-1 0,-1 0 1,-1 1-1,31 2 1,-2 1 3,-6-5 1,-3 0-1,0 1 1,-1-2-4,-3-1 0,-2-2 40,-7 2 0,-1-2 0,-5-1 1,-2-2-1,-9 1 0,-2 0-14,0 1 0,-2-1 0,41-5-68,-9 1 1,-19 1 30,-13 6 1,-11 0 99,-15 0-385,-12 0 657,-12 0 0,-25-2-572,-9-5 0,-19 3 129,-13-9 1,-2 0-22,-11-6 1,-6-3 842,-7-3 0,0 1-826,7-8 0,2 8 219,4-2 1,2 5-114,5 2 1,4-7 238,-5 0 0,7 0-149,7 7 0,12 0-38,13-1 1,7 1-35,6 0-25,5 8 1,18 2-2,10 9 0,10 3 94,15 3 1,6-2-153,14 9 1,12 2 49,13 11 1,11-2-1845,2 8 1825,-47-16 1,0 0-1,-2 3 1,-1 1-1,5 0 1,0 0-5,1 3 1,-2 0-1,0-3 1,-2 2-114,-3 4 1,-1 0 0,42 17 109,-23 2 15,-20-4 1,-22-3-1,-22-1 0,-4-5 1,-21 2 185,-13-8 0,-13 0 61,-13-7-294,-9 1 1,1-1-1,-7 0-225,2 1 1,8 5-543,-1 1 808,4 8 0,4 3 0,0 8 0,-2-2 0,-4-2 0</inkml:trace>
  <inkml:trace contextRef="#ctx0" brushRef="#br0">24375 6434 7815,'0'-43'0,"0"2"-241,0 5 1,0 3 253,0 1 0,0 4 0,-2 9 141,-4 0 0,1 8-179,-8 4 41,9-3 148,-13 8-33,15-7 46,-7 9-173,9 0 0,2 0-46,5 0 1,-3 0-48,9 0 1,-7 2 81,7 5 0,-8 5-16,1 14 0,5 6 5,2 13 1,-3 13 31,3 13 0,-2 13 22,2 6 0,4 15-277,-10-47 0,-1 0 0,-1 4 0,1 1 274,0 4 0,1 1 1,-1 4-1,0 0-32,4 2 1,0 0 0,-1 0-1,1 0 1,0-3 0,-1 0 1,-2-4-1,-1-1-8,1-7 1,-1-2 0,1 44-110,6-5 0,-9-14 45,2-5 0,-4-8 73,-2-11 0,-2-7-159,-4 1 1,2-9 77,-9 2 1,0-13-104,-7-6 0,-1-5-15,-5-1 0,3-3 368,-10-4 1,1-3-173,-7-3 0,-8-5 0,-2 7 0</inkml:trace>
  <inkml:trace contextRef="#ctx0" brushRef="#br0">24433 8656 7824,'0'-11'286,"2"2"156,5 9 1,-1 11-386,14 8 0,-5 3 10,10 10 1,3-6-512,-2 6 0,6-8 216,-6 1 1,0-5-298,-7-7 0,7-5 198,0-8 0,2-8 327,-3-5 0,-1-7 0,8-5 0,0-5 0,7-9 0</inkml:trace>
  <inkml:trace contextRef="#ctx0" brushRef="#br0">12236 4772 7674,'17'-8'39,"-2"-5"0,-2-7 0,2-3 458,2-3 1,2 2-255,1 12 157,-10 3-317,-1 9 0,-13 9 0,-7 3 215,-8 6-244,-14 1 0,-3 2 1,-11 3-137,-3 2 96,-10 8 0,-9 5 0,-10 12-68,-5 5 1,-6 4-368,39-29 0,-1 3 0,-10 8 1,-3 4 357,-8 7 0,-2 3 0,-6 4 0,-1 2-362,22-17 0,0 0 0,-1 1 0,-3 3 1,0 3-1,-1-1 368,-3 2 0,-1 1 0,0 0 0,-1 3 0,-1 0 1,1 1 42,-1 2 1,0 0 0,1 0 0,2-3 0,0-1 0,2 1 7,1 0 1,1 2 0,0-1 0,-1-2 0,1 0-1,1 1 45,3 1 0,0 0 0,0 0 0,-1 1 0,0-1 0,0 1-31,1 1 0,0 0 0,0 0 0,3-2 0,1-1 1,-1 0-3,-1 3 1,0 1 0,0-1 0,2-3 0,0 0 0,1 0 43,-1 3 0,0 0 0,0 1 1,1-2-1,0 0 0,0 1-239,1 0 1,0 0 0,1 0-1,2-4 1,2 0 0,-2 0 261,0-1 1,-1 1 0,1 0 0,3 0 0,1-1 0,0 1 1,0 0 0,-1 0 0,1 0 0,-22 26 0,1 1-180,0 1 0,1 0 1,6-9-1,1 0 216,2-1 0,0 0 0,3-1 0,1 0-2,-1-2 0,0 0 0,3-4 0,1-1-6,5-4 0,2-2 0,3-5 0,2 0-46,3-3 0,2-1 0,2-5 0,-1 0 396,-2 0 1,-1-2-1,-26 36-598,-2-3 0,12-11-131,7-14 1,6-5 165,7-8 1,-2-9 493,8-4 1,0-14-657,7-5 0,-1-5 701,1-2 0,6-2-835,0-5 1,0-14 405,-6-18 0,0-25 0,-1-15 0</inkml:trace>
  <inkml:trace contextRef="#ctx0" brushRef="#br0">6804 4560 7706,'-15'-28'0,"-4"-4"1505,-5-5-1128,13 7-749,3 11 324,8 19 0,8 10 1,5 10 543,4-1-398,3 0 1,-1 7 0,2 2 292,5 2 0,4 2-232,9 7 1,2 6-111,4 0 1,6 17-73,14 3 1,4 12-207,-32-33 0,3 2 0,6 7 0,2 4 142,4 9 0,-1 3 1,5 3-1,0 2-449,2 5 0,0 3 0,4 4 1,1 2 444,-21-27 1,1 1 0,1 2 0,1 2 0,1 2 0,0-1 70,-1 0 0,0-1 1,0 1-1,2 2 0,-1 0 1,-1-1 27,-4-3 1,-1-1-1,1 0 1,3 1-1,0 0 1,-1 1 31,0 2 1,0 1 0,0 0 0,3 1 0,1 0 0,0 0-16,0 1 0,0 0 0,0 0 1,1-1-1,0 0 0,0 0 12,-1-3 0,1 0 0,-1-1 0,1-1 0,1 0 0,0 0-9,2 1 1,1 1 0,0 0-1,-2-1 1,0 0 0,0-1 30,-2-2 1,-1-1-1,0 0 1,0 1-1,1 0 1,-1 0 35,17 24 1,1 0-1,-21-29 1,1 1-1,1 0 12,1 3 1,1 0 0,-1 0-1,18 25 1,-2 0-39,-19-27 0,-1 0 0,-1 1 0,-1 0 1,-1 1-1,0 1 34,-1 3 0,0 1 0,-1 0 0,-2-2 0,-1-1 1,-1 0-56,15 30 0,-2-1 1,-5-8-1,-4 0-224,-5-1 0,-2-1 0,-1-4 0,-2-1 168,-1-4 1,-2 0 0,-4-1-1,-1 0-116,-3-2 1,-2 0 0,-3-7 0,0 0-235,1 1 1,-1-1 0,-1 0 0,-2-1 25,-2-2 1,-1 0-1,-1 1 1,-2-1-136,-2-3 0,-2 0 0,1 40-156,0-8 623,0-17 0,0-2 0,0-13 0,0-8 0,0-7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6031 7284 7690,'-45'0'0,"0"0"-75,2 0 1,2 2-1,4 2 1,7 5 499,11 2 0,10 1 0,18 6-218,10-5 1,26-5-269,20-8 90,16 0 1,18-8 0,-41 2 0,2-1-953,6-1 0,1-2 920,9-3 1,1-1 0,7 0 0,2 0 0,6-3 0,2-1-68,5 1 1,2 2-20,7 2 0,1 2 1,-34 4-1,0 0 1,1 2 88,3 2 0,0 1 0,1 1 0,-2 0 0,0 0 0,0 1 0,2-1 0,-1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26134 7380 7674,'9'-19'285,"-5"6"1,9 2 0,2 3 114,2 4 0,-4 1-392,0 3 137,-9 0 0,3-2 0,-14-2 0,-8-5 109,-8-1 0,-7-5-106,-9-11 0,-2 2-1,-4-8 1,-13 2-104,-13-2 0,-8-5-1691,-12 5 1554,1-4 0,30 19 1,-2 1-1,1 1 1,-1 0-16,-2 1 0,-3 0 1,-4 1-1,-2 1-233,-1 1 0,0 2 0,1 3 0,0 2 265,-1 0 0,0 1 0,1 1 0,0 0 40,-1-1 0,0 0 1,-2 1-1,-1 1 27,3-2 1,0 0 0,2 1 0,0 2 98,1 0 1,0 0 0,2 0 0,-1 0-37,-1 0 0,0 0 1,1 0-1,0 2 72,-4 1 0,0 0 0,7-2 0,1 1-28,-2 1 0,1 0 1,5-1-1,1 0-156,0 2 0,0-1 1,-1-2-1,1 0 70,3 2 0,0 0 0,1 2 1,1-1 82,-47 2 1,2 9-131,46-8 1,0-1 0,-52 11-1,52-8 1,0 2 0,-50 14-83,8 1 1,1 15 81,-1-2 1,46-12 0,1 4 6,1-3 1,1 2 0,-2 4 0,2 2-26,5-1 1,2 1 0,-4 2 0,2 2 39,4 1 1,0 1 0,0-2 0,1 2-71,-20 48 0,4-8 44,16 1 0,1-1-13,5 2 0,11 4 55,8 8 0,8 1 1,-1-1 0,4 10 1,2 3 0,1-52 1,2 0 51,2 1 0,3 0 1,2 0-1,4 0-164,6 0 1,5 0 0,-1 0 0,3 0 129,4 0 0,3-1 0,0 1 0,3-2-24,4-1 1,1 0 0,-1-1-1,0-1-9,3-1 0,2-1 0,3-1 0,1-1-48,4 3 0,1-1 0,1-1 0,0-1 45,-1 0 0,0-2 0,1-2 0,2-2 17,-4-1 0,1 0 0,5 1 0,2 0-17,2-1 0,1 0 0,5 2 0,0 0-7,0-5 1,2-1-1,2 2 1,2-1 14,-2-6 1,0-1 0,6 1 0,1-2-64,2-1 1,2-2 0,6-3 0,3-3 97,-2-1 0,2-3 0,5-2 0,0-4-220,-2-4 0,-1-3 0,4-1 1,0-2 296,3-4 1,0-2-1,5-1 1,-1-1-13,-4-2 0,0-3 0,5-5 0,-1-3 72,-4 1 1,0-2 0,2-6 0,1-2-78,-35 9 1,0 0 0,-1-1-1,1-1 1,-1 0 0,0-1 79,34-13 0,-2-1 0,-4-4 0,-3-2-59,-4 4 0,-1-1 1,-6-2-1,-1-2-3,-1 2 1,-3-1 0,-1-4 0,-3-1-149,-3 0 0,-2-2 0,-3-5 0,-1-2 115,-7 5 0,-2-1 0,-3-3 1,-1-2-112,-1 0 1,-1-1 0,-2-3-1,-3-1-23,-3 1 1,-3 0 0,-1 0 0,-2-1-45,-7 5 0,-2-1 1,-3-3-1,-1-1 41,-1 1 0,-1 0 0,-2-3 0,-1 1 94,-2 5 1,-2 0 0,-4 2 0,-3 1-169,-1-42 0,-5 0 75,-2 1 0,-11 3 20,-8 10 0,-11-1 8,-15 13 1,-5 5 529,-8 1 1,-15-1-505,-4 1 1,-15 7 6,-5 7 1,43 29 0,-2 1 88,-7-2 1,-2 1 0,4 5 0,-1 2-91,-5 1 1,-1 2 0,-2 1 0,0 2 54,-3 2 1,-2 2 0,-3-1-1,-1 3-57,-4 2 1,-1 2-1,4 0 1,1 0-52,-5 2 1,0 1 0,1 0-1,1 2 59,1 3 0,1 2 1,-6-1-1,0 1-83,-2 2 1,2 0 0,7-2 0,1-1 25,1 3 0,0 0 0,3-2 1,1 0-59,6-2 1,-1 1 0,-2-1 0,1-1 64,3-1 0,3-1 1,3 2-1,2-1-98,-1-4 1,2 0 0,-49 10-224,51-10 0,1 1 0,-43 9-9,-6-7 1,24 1 374,-5-7 0,15 6 0,3 0 0,5-6 0,12-10 0,6-12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8679 9312 7862,'56'-57'0,"-3"-1"757,-1 0-516,0 8 0,3 5 0,-3 13 0,-9 6 509,-9 5-580,-14 10 1,-29-4-194,-17 9 90,-17-10 0,-6 12 0,-11-7 0,-7 3 1,-8 4-300,-7 1 0,-4 3 172,3 0 1,-7 0-297,-14 0 1,47 4-1,-2 1 285,-4 1 1,-2 1-1,-3 4 1,0 2-370,-2-2 0,-1 3 0,-2 6 1,-1 1 329,-3-2 1,0 1-1,-3 5 1,1 3 40,1 1 1,1 0-1,0 3 1,2 3 83,3 2 1,2 3-1,4 5 1,1 2 99,-3 1 1,1 1 0,-1 8-1,2 2-43,1-2 0,2 2 1,1 5-1,3 3 33,9 0 1,4 1 0,2 2 0,2 2 118,2 1 0,2 2 0,1 3 0,1 1-79,6-6 1,2 2 0,5 2 0,3 0-73,9-6 1,3 0-1,2 0 1,1 0-99,3-3 1,4-1-1,9 1 1,4-1-377,3 1 1,3-1 0,4-3 0,4-1 258,1-1 0,4-2 0,3 0 0,3-2-78,4 1 1,3-2 0,3 1 0,3-2 95,1 0 1,1-2 0,1-4 0,2-2-9,-1-2 1,2-1 0,3-3 0,1-1 149,0 5 0,2-2 0,8 0 0,0-2-42,1 0 1,1 0 0,4 1 0,1-2-113,-4-4 0,2-3 0,3-3 0,1-2 277,5 1 1,0-2 0,5-9 0,1-4 73,-3-1 0,1-2 0,1-5 0,0-3-25,-8-5 1,0-5 0,3-7-1,0-6 55,3-7 1,0-6-1,1-8 1,-1-6 7,1-9 0,-2-6 1,-1-4-1,-4-5-305,-5-5 0,-4-5 0,-25 26 1,-2-2-1,-2-1 179,1-4 1,-2-2-1,-1 0 1,0 0 0,-1-2-1,-1 0-61,-4-3 1,-2-1 0,-1 0-1,0-1 1,-2 0 0,-2-1-17,6-31 1,-3-2 0,-12 32 0,-1-1 0,-2-1-37,-2 0 1,-3-1 0,0-1 0,1-4-1,0 0 1,-2 0-84,-3 0 0,-1 1 0,-2-1 0,0-1 0,-2 0 1,0 1 6,-1 4 1,-2 1-1,-1 0 1,-3 1-1,-1 1 1,-1-1-106,-1 1 1,-1-1-1,-2 2 1,-8-30-1,-5 2-36,-3 6 1,-3 2 0,-5 4 0,-3 4 102,-2 8 1,-3 4-1,-5 6 1,-5 5-89,-2 4 0,-5 5 1,-10 5-1,-4 6 48,-1 3 1,-4 5-1,-6 6 1,-4 7 146,0 7 1,-2 6-1,-3 1 1,-2 4-98,-6 3 0,-2 4 1,-7 4-1,-1 4-3,34-2 1,0 2 0,0 1-1,-3 1 1,0 2 0,2 1 30,2 2 1,2 2 0,-1 0 0,-4 0 0,0 1-1,1 1-132,-2 1 0,0 1 0,2 0 194,4-3 0,1 0 0,-1 0 0,-5 1 0,-1 2 0,1-1 0,6-2 0,1 1 0</inkml:trace>
  <inkml:trace contextRef="#ctx0" brushRef="#br0">18557 3613 7629,'-7'-45'247,"1"2"1,-1 6-112,-1 10 1,4 14 0,-9 6-105,-2 5 1,-9-9 14,-2-8 1,-8-11-4,2-15 0,-11-7 1,-5-12-1,-1-5 164,-5 1 0,-2-8-194,-2 6 1,-8-6-283,-5-1 0,-11 11 217,-1 8 1,33 29-1,-1 2 20,0 3 0,-1 3 0,-8 0 0,-3 3-41,-4 1 1,-1 2 0,-3 3 0,-2 0-266,-4-1 1,-1 1 0,-3 0 0,-1 2 314,-1 0 1,-1 1 0,-5-1-1,-1 0 24,-6 1 1,-1-1-1,6 0 1,-1 1-329,-7-1 1,-1 0 0,3-2 0,0-1 375,-2 0 0,-1 0 0,-3-3 0,-1 0-34,32 7 1,-2 1-1,1-1 1,-31-7 0,0 0 9,-2 3 0,-1 0 1,3-1-1,0 0-11,-2 1 1,-1 0 0,31 6 0,-2 0 0,0 0-14,1-2 0,0 0 0,-1 1 1,-2 2-1,0 2 0,0-1-250,4 0 1,2 1 0,-2 0-1,-2 2 1,-2 1 0,0 0 239,-1-1 1,-1-1 0,0 1 0,-1 1 0,-1 1 0,0-1 3,2 1 1,1 0 0,-1 0 0,0 1 0,0-1 0,1 1-4,5 1 0,2 1 0,-1-1 0,-2-1 1,1 0-1,-1 1 6,0 2 0,-1 1 0,1-1 1,-1 0-1,-1-1 0,2 1-135,1 0 0,1 0 0,0 1 0,-34 3 1,1-1 186,11-4 0,1 0 1,-1 4-1,1-1-37,-1-3 1,0 0 0,2 5-1,-1 0-21,2-2 1,1 0 0,5 3 0,0 2 21,4 1 0,1 1 0,2-1 0,1 0 4,-4 4 1,0 0 0,5-3 0,1 0 68,1 3 0,0 0 0,0 0 0,1 0-83,5 3 0,0 1 0,0 2 0,1 1-7,2-1 1,0 1 0,-2 7 0,1 0 10,1-1 0,0 0 1,-2 3-1,1 1-31,4-1 0,1 0 0,1 1 0,1 1-1,1 0 0,0 3 0,2 2 0,2 1 198,2-5 1,0 1 0,3 4 0,1 1-192,6-2 1,0 0 0,-1-1 0,0 1-5,3 2 1,2 2 0,-1 2 0,2 2 230,4-2 1,2 0 0,0 4-1,3 1-197,-20 40 1,3 2-8,10-1 0,8 3-20,4-4 1,13 2 38,6-1 1,5 5-22,2 1 0,5 6 1,0-49 1,2 1 0,11 53-8,0-57 0,2 1 0,-1 4 0,1 1 121,8 4 1,2 1 0,-3 6-1,2 1-123,5-1 1,3-1-1,-2 0 1,1 0 8,2-2 1,1-2 0,0-2 0,1-1-90,2 1 1,0 0 0,4 4 0,3-1 24,1-3 1,3 0 0,3 3-1,2-3-14,-1-9 1,2-1 0,2 4 0,2-1 67,4-2 0,1-1 0,7 4 0,1 0 1,0-3 1,2-1 0,6 1 0,2-1-193,0-2 1,2-2-1,3 1 1,1-1 196,3-2 1,3 0-1,-30-14 1,1-1 0,0-1-2,-1-2 1,1-2-1,0 0 1,6 3-1,0-1 1,1-2 8,-2-2 0,1-2 0,1-1 0,5 1 0,2-2 0,0-1-130,5 0 1,0 0 0,1-2 0,1-2 0,1 0 0,0-1 144,-1 0 1,0 0 0,1-1 0,2 1 0,0-1 0,0 0-163,0-3 1,-1-1 0,0 0-1,1 1 1,0 0 0,0-1 160,4-1 1,0-1 0,-1 1 0,0-1 0,-1 0 0,0 1 3,-4-1 0,-1 1 0,0-1 1,-1 1-1,1 0 0,-1 1-8,-3 0 0,0 1 1,0-1-1,1 0 1,1-1-1,1 0 4,3 1 0,0 1 0,1 0 0,0-2 0,0-1 0,0 0-9,2-1 0,-1-1 0,1 0 0,1 1 0,0 0 0,0 0 4,-2-2 1,1-2-1,-1 1 1,2 1-1,1-1 1,0 0-35,2-2 1,0 0 0,0 0 0,-4 0-1,0 0 1,0 0 17,2 0 0,0 0 1,-1 0-1,-2-2 0,-2-1 1,1-1-26,2 0 0,-1 0 0,1-1 0,-2 0 1,0-2-1,0 0 41,4-1 1,0 0 0,-1-2 0,-4-1-1,0-1 1,-1-1 22,1-1 0,1-1 0,-1-1 0,-1-2 1,-1 0-1,0 0-26,-4 1 0,0 0 1,-1-1-1,2 0 1,-1-1-1,-1-2-89,-1 0 1,0 0-1,-1-1 1,-2 2-1,-1-1 1,0 0 94,-2-2 1,-1-1-1,0 0 1,-2 1-1,0-1 1,-2 0 1,-1-1 1,-2-1 0,1 0-1,0-2 1,1-1 0,0 0-7,1 0 0,1-1 1,-2-1-1,-5-2 0,0-2 1,-1 0 5,1-1 0,0 0 1,-2-2-1,24-21 0,-4-2 59,0 1 1,-2-2 0,-8-3-1,-2-1-14,-3 2 1,-5-1 0,-8-1 0,-4-1 128,-6 0 1,-4-1-1,-6 0 1,-3-2-138,-4 0 0,-2-1 0,-3 1 0,-3 0 226,-4-4 0,-4 0 1,-2 4-1,-4 0-244,-3 0 0,-4-1 0,-6-5 0,-5-1 1,-1 0 1,-4 0 0,-5-6 0,-3 0-112,-1 3 1,-3-1-1,-1 1 1,-2 2 188,-1 3 0,-3 1 0,-3 2 0,-3 1-185,-4 3 0,-2 0 0,-3-3 0,-1-2 16,-4-1 0,-1 0 0,-4-1 0,-3 0-158,-7 1 1,-3 0 0,-2-3 0,-3 2 76,23 24 0,-2 2 0,-1 0 1,-4 0-1,-2 0 0,-2 1 23,-7-2 0,-1 0 0,-1 2 1,2 6-1,1 1 0,-1 2-44,-3-1 0,0 1 0,-1 2 0,4 4 0,1 1 0,-1 0 38,4 2 0,-1 0 0,0 0 0,-2 2 0,-1 1 0,1-1-205,-2-3 1,0 0-1,-1 2 316,1 4 0,-1 2 0,-2-2 0,-5-2 0,-2-2 0,0 2 0,3 2 0,1 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7770 7825 7840,'0'-22'-139,"0"-1"0,0-3 0,0 2 454,0 3 97,0 10 0,0 0-342,0 5 0,-6 2 0,-3-7 0,1 0-174,-1 0 0,-8-1 12,-2-8 112,-1 1 1,-16-7 0,4-2-90,-5-2 22,-10-2 1,-3-4-1,-10-1-87,-4-2 70,-5 14 1,-17-20-1,-6 15-194,-9-1 0,46 14 0,-2 0 255,-6 4 1,-3 0-1,1 0 1,-3 1-318,-8 1 0,-2 2 0,-2 3 0,-1 2 358,-9 0 0,-1 1 0,1-1 0,0-1-40,-7 3 0,0-2 1,7-2-1,0-1 39,-4 4 0,1 0 0,4-4 0,0 1-30,2 3 1,0-1 0,-9-2 0,-1 0-37,-6 2 0,-1 1 0,3-1 0,0 2-351,-1 1 0,-2 2 0,1 3 0,0 2 377,0 3 1,0 2-1,1 1 1,0 4 14,-2 2 1,2 2-1,10 2 1,1 1-253,0-1 1,2 1 0,6 7 0,2 3 243,0-2 0,1 2 1,2 6-1,2 4-6,1 0 1,2 4 0,-3 4 0,1 3 1,4 3 1,0 2-1,1-1 1,1 2 3,3 4 1,3 1 0,2-2 0,2 0-66,6 1 0,3 1 1,1 1-1,3 1-39,6-3 1,3 1 0,2 1 0,3 1 56,2 1 0,2 0 0,3-1 0,3 1 114,4-1 0,4 1 1,3-4-1,5 1-76,3 0 1,6-1 0,7-5 0,7 0 43,7-1 0,4 0 1,7 2-1,5-2-33,7-6 1,3-1-1,3 4 1,3-3 15,7-5 1,3-4 0,3 1 0,2-2 67,8 1 0,3-2 1,4-3-1,2-3-112,4-4 0,3-4 0,5-3 1,2-5-33,3-11 1,2-3-1,-33-2 1,0-1-1,2-1 124,2-1 0,2-2 1,0-2-1,5-4 0,0-1 1,1-2-50,2-2 0,0-2 0,0-2 0,1-3 0,0-2 1,-1-1 24,-1-1 1,-2-2 0,1-1-1,0-1 1,-1-2 0,2 0-139,2-3 1,2-2-1,-1 0 1,2 0-1,1-1 1,-1-1 180,3-1 0,0 0 0,-1-1 0,-2 0 0,-1 1 0,-1-1 1,-8 0 1,-1 0 0,0 1 0,2-1 0,1 0 0,-1 1-25,-2 0 0,1-1 1,-1 0-1,2-3 1,-1-2-1,0 1-13,1 1 0,-2-1 1,0-1-1,-2-1 1,-2-1-1,-1 0-15,-2 3 0,0 1 0,-3-2 0,-4 1 1,-2-2-1,-1 0-24,-3 0 1,-1 0-1,-1 0 1,24-22-1,-3 1-27,-6 2 0,-6-1 1,-11 3-1,-6-1-7,-10 6 1,-5-2-1,-8 3 1,-5-1 260,-4 2 1,-5 0-1,-1-50-146,-33 8 1,-23 3-196,7 48 0,-5 2 0,-5-3 0,-5 1 209,-5 4 0,-4 1 0,-8-5 0,-3 2-545,-5 1 1,-3 2 0,-6 1 0,-2 3-258,-2 0 1,-2 3 692,-9 2 0,-2 1 0,30 8 0,0-2 0,-1 3 0,-2 1 0,0 2 0</inkml:trace>
  <inkml:trace contextRef="#ctx0" brushRef="#br0">8099 2879 7819,'-9'-17'50,"-1"2"0,-3 2 0,2-2 0,3-3 261,3-1 1,3 0-1,4 0-109,5-1 1,10 3-112,9 4 1,10-2 0,1 7 0,8-1 20,4 0 0,5 1-38,10 1 1,-1 5-62,7-4 0,3 14 17,11 12 1,-4 8-190,3 10 1,-14 3 240,-11 4 1,-8 7-217,-12 12 1,-10-4-52,-9 4 0,-16 3 19,-16-3 0,-19 1-96,-7-7 0,-15-9 78,-4-4 1,0-6 339,-6-7 1,1 2-116,-1-8 0,12-2 544,1-11 0,10-5 61,9-8-107,4 0 1,19-2-159,9-4 1,13 1-90,20-7 1,1 7-413,17-1 0,3 4 20,11 2 1,-5 8-424,4 5 1,-4 6 284,-2 7 1,-8 4-83,-5 9 0,-13-7 58,-6 0 1,-7-8-120,-6 2 46,-4-5 19,-9-10 1,8-5-175,5-12 0,13-13 149,6-14 1,7-10-285,6-2 625,4-8 0,18 3 0,2-8 0</inkml:trace>
  <inkml:trace contextRef="#ctx0" brushRef="#br0">10032 2859 7819,'-19'0'0,"-1"0"0,1 0 0,0-6 267,-1 0 0,-5 1-139,-1 12 1,-6 3-234,6 10 1,-6-1 0,6 0 0,2 1-119,3-1 0,1 0 138,1 1 1,2 5 72,4 1 0,4 0-32,9-7 0,9 1 4,4-1 1,11 0 60,1 1 1,12-1 1,2 0 0,-1 1 95,7-1 1,-4 0 73,-2 0 1,-1 3-101,1 4 1,-9-3 91,-4 10 1,0-8-68,-7 7 1,-4 1 137,-15 5 1,-2-5-69,-5-1 1,-5 0-166,-14 7 0,-4-7-190,-9 0 1,3-8-306,3 1 0,-1-5-442,8-7 1,0-5 213,7-8 701,8 0 0,3-8 0,8-3 0</inkml:trace>
  <inkml:trace contextRef="#ctx0" brushRef="#br0">9761 3014 7819,'20'-11'75,"-1"-4"116,0 9 1,9-7 400,5 6 0,3-5-175,3 5 1,8-1 285,5 1 0,3 5-274,3-4 1,-2 3-33,-4 3 0,4-6-132,-5 0 0,-4-7-328,-1 6 1,-12-8-146,-2 2 1,-2-4-170,2-2 1,-4-1-188,-8 1 1,5-2 274,1-5 1,0 4-964,-7-3 0,1-3 487,-1 2 1,7 0-23,0 7 787,-1 0 0,-5-9 0,-1-2 0</inkml:trace>
  <inkml:trace contextRef="#ctx0" brushRef="#br0">11830 3149 7819,'-9'11'-910,"5"4"877,-9-9 0,7 1 0,-7-5 151,-2 4 0,4-3-4,-2 3 1,0-2-26,-6 3 1,2-3 14,4 9 0,-4-9 269,4 3-215,-5 3 1,-1-1 87,0 4 1,8-2 115,5-5-64,-5-4 70,9 15-197,-7-14 0,18 7-35,4-3 0,10-5 26,3 4 0,8-1-207,-1 1 0,3-4-20,3 5 0,6-5-33,0-2 0,11 0 17,2 0 0,8 0 129,12 0 1,10-2 25,8-5 1,10 3-270,-49-2 0,2-1 1,3 1-1,2-1 289,4-2 0,0-1 1,-1 0-1,1 0-41,3 1 0,0-1 0,1 1 0,0-1 5,-2 0 0,1 1 0,5-1 0,1 0-39,1 0 0,-1 1 1,-7 0-1,-1 1-1,2 1 0,0 1 1,-4-2-1,-1 1-21,2 3 0,-1 1 0,2-3 0,0-1 37,2 4 1,0 0 0,-6-1 0,1 2-74,1 2 1,1 0 0,-3-3 0,1-1 31,1 1 0,1 0 0,4-1 0,0 1 22,2 3 0,0 0 0,2 0 0,-1 0-249,-1 0 1,0 0 0,-2 1-1,0 0 270,-4 3 0,-1-1 1,4-1-1,0 0-31,0 4 1,0 1 0,-1-4 0,-1 0 7,-4 4 1,-1-1-1,2 0 1,-1-1-153,-4 1 0,1 1 0,3 2 0,1-1 156,-2-1 1,0-1-1,-1 2 1,-1 1-35,-1 1 1,0 0-1,2-4 1,-1 0 25,-1 1 1,0-1-1,2 0 1,-1 1-41,0 3 1,-2-1 0,-4-2 0,0-1 33,2 1 1,0-1-1,45-1 78,0 1 0,-4-4-179,-2-2 1,-16 0 249,-3 0 0,-14 0 223,1 0 0,-12-2-338,-1-4 1,-18 3 753,-2-3-778,-17-5 153,-6 9 1,-11-13-269,-5 9 0,-5-9-133,-14 2 1,-6-4-65,-14-3 0,4 1 13,-10 0 1,0-1-21,-6 1 1,0-7 115,0 0 1,3-2 197,3 3 1,-4 3-99,5-3 0,1 3 300,-1 3 1,8-1-132,-2 1 0,10 0 221,3-1 1,2 10-132,-2 3 0,10-1 139,9 1-296,9 1 0,-2 12 62,12 1 0,-2 6-7,9-7 0,0 7-6,7-7 1,5 7 88,1-6 1,8 6-109,-1-7 0,3 7 147,3-7 1,2 7-77,4-6 0,4 1-22,9-1 1,0-3-94,0 9 1,0-2 97,0 1 1,-2 6-166,-5-6 1,-3 6 88,-10 1 1,-1 7-91,-5-1 1,-6 1 55,-13-6 0,-5 1-21,-8 5 0,-2-3 77,-4 10 0,-14-10 22,-12 3 0,-4 2 29,-3-2 0,0 2-63,1-3 0,-7-3-33,0 4 1,2 1 43,10-1 1,-3 2-154,4-2 0,4-5-23,2 5 65,4-4-16,3 5 1,2-5-112,4 4 0,4-11-325,9-2 259,0-9-49,0 13 0,0-13-234,0 9-471,0-8 644,0 3 0,0-6-502,0 5 521,0-5 0,3 6 354,3-8 0,5-8 0,8-3 0</inkml:trace>
  <inkml:trace contextRef="#ctx0" brushRef="#br0">20065 2782 7819,'0'-19'-220,"0"0"1,0-1 0,0-1 0,0-3 147,0-2 1,2-8-1,4 2 1,9-5 398,9-1 0,2 5-177,12 1 0,-1 7 0,14-6 0,5 4 104,6 3 0,-1 9-169,3 2 1,-6 9-5,-7-3 0,-12 14 23,-13 6 1,-11 6 4,-2 7 0,-11 4-9,-2 8 1,-11 1 95,-15 0 0,-4 8-89,-8 4 1,-1 3-47,0-2 0,1 1-28,-1-8 0,-6 9-114,0-2 1,0-5-27,6-2 1,7-4 109,0-3 0,12 1-372,-5 0 1,16-9 146,-4-5 1,9-3-467,4-3 0,15-6 280,4 0 0,5-2 408,-5 2 0,9 4 0,2-7 0</inkml:trace>
  <inkml:trace contextRef="#ctx0" brushRef="#br0">20490 3439 7819,'0'13'262,"0"0"1,2-7-55,4 7 1,-3-6 572,3 5-437,-4 1 0,-2 7 248,0-1-666,0 0 0,0 1 139,0-1 0,2 0-1289,5 1 1,-5 5 1223,4 1 0,5 0 0,0-7 0</inkml:trace>
  <inkml:trace contextRef="#ctx0" brushRef="#br0">20780 1237 7830,'0'-20'0,"0"-1"46,0-5 0,0 4 0,0-3 0,0 3 241,0 3 0,0 0-41,0-1 0,0 7-131,0 1 1,-2 7 204,-5-1-240,5 4 1,-9 4 113,5 4 1,2 7-140,-9 13 1,2 6 61,-2 13 1,-4 0-158,4 13 0,-4-2 41,-3 15 0,1 0-288,0 6 1,-1 0-172,1 1 0,0-1 229,-1 0 0,3-10-14,4-9 0,-2-11-12,9-15 153,-1-4-46,7-17 1,0-18 255,0-12 0,7-11 7,-1 4 0,9-6-95,-2 6 1,-2-6-50,2 6 0,-7-2 12,7 3 0,-6 3 42,6-4-40,-1 5 0,8 2 138,-1-1 0,0 9-96,1 5 0,1 4 205,5 2 1,-2 8-16,8 5 1,0 7-23,7 5 0,-1 5-304,1 9 0,-2-7 141,-5 1 1,-4-10-789,-9 3 317,-8-5-391,-3-10 584,-8-2 0,-2-20-367,-4-8 613,4-9 0,-16-11 0,8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24298 5004 7787,'-9'-47'103,"-4"-7"1,-6-6-1,-5-2 1,-1 6 749,1 9 0,-8 6-900,-7 2 0,-19 1-57,-19-1 1,-13-8-297,36 21 0,-2 0 0,1-2 1,-2-2 464,-6-2 0,-2 0 0,0-1 0,1-1-33,-4-1 1,0-1 0,1 0 0,-1 0 144,1 3 0,-1 1-150,-4-5 1,0 1-1,-3 5 1,-1 2 0,-5-3-1,-3 0-36,-2 0 0,-2 3 1,-6 4-1,-1 1 1,-1 1-1,-1 1 1,-5 2-1,-2 1-44,32 8 0,0 1 0,-1-1 0,-3 0 0,-1 0 0,0 1-239,-2 3 1,-1 1 0,0 0 0,-2-2 0,0 0-1,-1 2 249,2 3 0,0 1 0,-1 1 0,-6-2 0,0 1 0,-1 0 40,0 2 1,-1 0-1,-1 0 1,-3 1 0,0-1-1,0 1-11,2 1 1,-1 1 0,1-1 0,2-1 0,0 0 0,0 1-208,1 2 1,1 0 0,1 1-1,-1 0 1,1-1 0,0 2 260,-1 2 0,0 1 1,-1 0-1,-1 0 0,0 1 1,0 1 10,3 1 0,2 1 0,-1 1 0,0-1 0,1 0 0,0 1-34,5 1 1,1 0 0,0 0 0,0 1 0,1 1 0,-1 0-171,-3 1 0,0 2 0,1 0 1,1 1-1,1 0 0,-1 1 164,3-1 0,-1 0 1,2 2-1,-1 1 0,2 1 1,1 1-38,-27 12 1,2 1-1,3 0 1,1 4 28,4 4 0,2 2 0,-2-3 1,1 0-131,2 5 0,2 2 0,5-1 0,3 1 74,9-3 0,3 3 1,2 2-1,1 1 204,4-2 1,2 2 0,4 2 0,3 2-227,4-3 1,2 2 0,4 1 0,3 0 34,6-5 0,4 0 1,2 1-1,2 1 11,3 1 1,2 0 0,2 0-1,4 0 380,4 0 1,3 0 0,5 52-377,5-55 0,3-1 0,20 49 18,-11-48 0,4 0 1,6-4-1,4-2 58,6 4 0,4-2 0,1-4 1,4-2 151,4 0 1,3 0 0,4 0-1,2 0-176,4 4 1,3-1 0,4 0-1,2 0 9,1 1 0,2-1 0,5-3 0,3-2-87,3 0 0,2-2 1,6-1-1,3-1 54,-29-13 0,0 0 0,2-1 0,4 1 1,2-1-1,0 0 1,1-1 0,0-1 1,1 0-1,1 0 1,0 0-1,1-2-1,-1-1 0,1-1 1,0 0-1,3 0 0,0 0 1,2-1-145,2 0 0,1-1 1,1-1-1,4 0 1,1 0-1,0-3 145,1-1 1,-1-1 0,1-1 0,0-1-1,1 1 1,-1-2-155,-3 0 1,0-2 0,1 0 0,0-2 0,1 0 0,0-2 155,2 1 0,0 0 0,2-2 0,5-2 0,1-1 0,0-2 57,1 1 1,0 0-1,1-3 1,-24-1-1,0-2 1,1 0 0,-1-1-16,25-3 1,0-2 0,1-2 0,-25 3-1,0-1 1,0-2 0,1 1-16,0-1 1,-1 0-1,1-1 1,0-1-1,1-1 1,0-1 0,0 0-1,-1-1-10,-1 1 0,-1-2 0,0 1 0,0-2 0,-1 0 0,1-1 0,-1-1 0,-1 0-133,24-7 0,-1-1 1,-1-2-1,-1-2 0,-2-2 1,0 0 154,-2 2 0,0 0 0,-1-2 1,-2-2-1,-1-1 0,-1-1-4,-3 2 0,-1-1 0,-1 0 0,-2-1 0,-2-1 0,-1-2-14,-4 1 1,-1-1 0,-1-1 0,0 0 0,-2-1 0,0 0 7,-2-2 1,0-1-1,-4 0 1,-7 3 0,-2 0-1,-2-1-1,22-24 0,-4 0 0,-10 5 0,-5-2 136,-6 1 0,-5-1 0,-7-1 0,-2 0-118,-3 1 0,-4 0 0,-5 0 1,-4 1-56,-3 2 0,-3 0 1,-7 1-1,-5-1-94,-7 0 0,-5 1 0,-3 2 1,-7 1 15,-10-1 1,-6 1-1,-3 6 1,-3 2-97,-12-3 0,-4 2 1,-2 5-1,-4 1 47,-2-1 0,-4 1 0,-9 2 0,-3 2 178,-5 0 1,-1 4 0,-2 2-1,0 4-56,-4 4 0,-1 2 0,-2 0 0,-1 2-53,-2-1 1,-1 2-1,0 2 1,-1 3 45,-5-1 0,0 2 1,8 5-1,1 2-88,0 2 0,1 0 0,6 3 1,2 1-103,1 2 0,0 1 0,0 1 1,-1 2 200,-5 2 1,-1 2 0,4-1 0,0 2 3,0 0 0,0 2 0,-2 1 0,0 3 0,5 4 0,0 2 0,3 1 0</inkml:trace>
  <inkml:trace contextRef="#ctx0" brushRef="#br0">30252 9255 7687,'27'0'-134,"-3"0"-33,8 0 1,1-7 99,5 1 558,1-1 0,-9 7 0,-4 0 0,-5 0 600,-1 0-890,-10 9 0,-3-7 0,-14 2-24,-6-8 0,-12-7-46,-8-8 1,-12 0-109,-6-1 0,-5 1 45,-2 0 0,-9-1-169,-4 1 1,-6 6-72,-7 0 1,3 2-199,-9-1 1,-3 3 360,-10 9 1,45 0 0,-2 0 5,-7-1 0,-1 2 1,0 2-1,0 3-217,-3 0 0,1 0 0,1 2 0,0-1 244,1 0 0,1-1 1,-2 2-1,0-1 36,-2-3 1,1-1 0,5 0 0,1 0-12,-1-2 0,1-2 0,4 1 0,2 0 24,-52 0 1,3-8 46,4-5 0,10-4-19,-3-3 0,3 7-202,-3 1 1,-3 1-186,-4-2 0,4-2-538,-4 8 1,-5-5 613,54 8 1,-1 1 0,-3 0 0,0 0-151,-3 2 1,0 2 0,-2-1-1,1 0 104,-2-1 0,-1 2 1,-4 2-1,-2 0 256,4 0 0,-1 1 0,-3 4 0,0 1 0,1-2 0,-1 1 0,-3 2 0,-1 1 0,-1 1 0</inkml:trace>
  <inkml:trace contextRef="#ctx0" brushRef="#br0">908 10259 7732,'20'7'24,"-3"1"216,-4 3 1,2 2-1,-7 4 60,3-4-286,-7 4 21,13-15 0,-6 7-78,8-9 17,1 0 1,6-11 0,-1-6 18,-1-7-42,-3-10 1,5 12-1,0-5-119,-2-1 0,-3 6 125,-2-4 1,5 5-4,-5 2-1,5 6 216,-11 0-152,-4 9 0,8 4 189,-4 12 1,-3 6 0,3 1 0,0 0-6,6 1 1,9 5 1,5 1 1,-1 0 89,6-7 1,5 0-68,15 1 1,9-1-59,4 0 0,13-1-146,6-5 1,13 2-106,-49-12 1,1 0 0,5 3 0,1 1 88,0-4 0,0 0 0,4 2 0,-1-1 29,-3-1 1,0 0 0,5-2-1,-1 0-32,0 2 0,-1 1 0,5 1 0,0 1 6,-1 0 0,-1 1 1,-1 1-1,-1 1-40,-6 0 1,-2 1-1,2 0 1,0-1 43,2 1 0,1 0 0,0 2 0,0 1 1,3 0 0,-1 0 1,0 0-1,-1 0 9,-2-3 0,0-1 0,-1 1 0,1 0-2,3 0 0,0-1 0,3-2 0,0-1-1,0 1 0,1-1 0,2-4 1,-1 0-220,-4 1 0,-1 0 1,3-1-1,0-1 289,0-1 0,1 0 1,2-4-1,-1-1-14,-1-1 0,0-1 0,5-2 0,0-1 37,-5-3 1,-1 0-1,3 2 1,0-2-79,-2-3 1,-1 0-1,0 4 1,-1 1-4,-1-2 1,-1 0 0,-2 2 0,-2 0-76,-4 2 1,-2-1 0,51-9-81,-8-1 1,-3 1 71,-3 0 1,-3 2 99,-5 4 1,-10-2-240,5 8 1,-14-1-5,1 1 0,-14 5-11,-6-4 1,-6 6 439,-7 6 1,5-2-295,-5 9 1,-2-6 504,2 6 0,-6-1-508,6 8 1,-2-1 165,2 0 0,3 1-152,-9-1 1,2 0-104,-3 1 0,-5-1-150,-1 0 1,0 1-269,-6-1 0,-4 0-50,-3 1 0,3-8 619,-3 1 0,1 0 0,-7 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10206 14819 7774,'0'-20'0,"0"1"-269,0 0 272,0 8 0,0-6 1,0 4-102,0-4 1,0-2-1,0-1 1,2 1-30,5 0 1,-5-1 96,4 1 1,-4 0 97,-2-1 24,0 1 0,0 0 1,-2-1 196,-4 1-177,-14 0 0,-3 6 1,-9 2-4,-3 3-37,-10 1 0,-4 7 1,-7 0-258,4 0 140,-3 9 0,5-5 0,-8 9-82,0 2 1,2-4 83,5 1 0,-5 1-20,4 7 0,-6-1 71,-6 0 1,4 9-3,-5 4 0,-3 5-146,-3 2 1,-7 10 304,-5 9 1,-3 2-305,40-25 1,2 1 0,-40 28 192,13 7 1,4 0-80,9 6 0,20 1-56,12-1 0,13 0 72,13 0 1,11 1 79,8-1 1,9 2-9,11 5 0,1-5-97,6 5 1,12-2 13,-24-40 1,2 0 0,35 31-421,7 4 1,-3-6 445,-31-36 1,2 0-1,38 34-9,-40-36 0,2-1 0,44 19 1,7 1 0,-7-18-16,0-8 1,0-13-64,7-7 1,-2-15 89,-5-10 0,2-17 69,-8-16 1,-5-14 136,-1-12 1,-14-8-33,-28 39 1,-1-2 0,-4 1 0,-2-1-15,23-47 0,-28 44 0,-1-2-22,-2 0 0,-3-1 0,-3 1 0,-2 1-42,-3-2 1,-1 0 0,-3 1-1,-1-1 4,-4-3 0,-2 0 1,-3 0-1,-1 0-18,0-1 0,-3 2 0,-4 3 0,-4 1 9,-2 0 0,-2 2 0,-21-30 29,-11 10 1,-8 20 170,-11 12 1,-4 17-740,-2 16 0,-1 21 246,1 11 0,2 2-684,4 4 0,13-2 100,13 2 777,21-4 0,-6-6 0,17 3 0,0 5 0</inkml:trace>
  <inkml:trace contextRef="#ctx0" brushRef="#br0">6785 12384 8083,'-20'-12'-200,"1"-1"-146,0-2 0,1-3 936,6-1 0,3 6-486,9 0 130,0 9-230,9-4 1,-5 8 292,9 0-259,0 0 1,-1 0-1,1 0 1,2 0 130,3 0 1,1 0-204,0 0 1,1 0 87,-1 0 1,9 6-198,4 0 1,0 3 73,7-3 0,4-3-53,15 3 1,8 3 101,5-3 0,15 0-21,11-6 1,8 0-145,-47 0 1,0 0 0,3 0 0,1 0 170,-1 0 0,0 0 0,0 1 1,0 1-7,-2 1 1,-2 0 0,1-1 0,0 0 8,0 5 1,0-1 0,-1-3 0,0 1 87,-2 2 1,0 1-1,50-3 68,-8 2 0,-3-4 136,-4-2 1,-6 0-151,-13 0 0,-13 0 62,-13 0 1,-6 0 33,-7 0 0,-4 0 29,-9 0-59,-8 0 114,-2 0-18,-27 0 1,-10 0-390,-17 0 0,-8 0-142,1 0 1,-10 9 109,-3 4 0,-8 2-5,2-2 1,-4 4-14,-2-4 1,-7 4-132,0 2 1,3-1 105,10-6 0,-2 6 27,8-6 1,1-3 202,6-3 1,11-3-41,8-3 1,9 0 153,11 0-184,8-9 1,7 0 22,17-3 1,10-6-1,22 6 1,13-12-14,13-2 0,13-2 4,6 2 0,11 5-203,2-5 0,-45 15 1,0 1 215,-3 0 1,0 0 0,3 1 0,0 1 17,45-5 1,-2 5 95,-11 8 0,-15 8-68,-17 5 1,-19 13 119,-20 6 1,-10 5 114,-16 1 0,-12 7-63,-13 1 1,-20-1-233,-6-7 1,-13 1-222,0 0 1,-4-1-670,-2 1 888,0-9 0,-1 2 0,5-8 0,5-1 0,3 7 0,1 5 0</inkml:trace>
  <inkml:trace contextRef="#ctx0" brushRef="#br0">10457 8733 7949,'-15'-56'0,"-4"2"-134,-2 3 0,5 8 101,4-2 1,-1 4-1,-4 5 1,-1 1 46,-1 3 0,2 0 50,-15-7 1,-7 9 98,-6 4 1,-11-2-34,-2 3 0,-4 1 11,-16 11 0,5-2-968,-10 9 804,3-1 0,-4 7 0,-2 2 57,-2 5 0,7 10-309,-3 9 1,11 10 249,2 3 1,0 2-197,-6 10 0,8 1 41,5 6 1,-3 8 108,3 5 1,6 6 33,6 7 0,11 6-191,21-39 1,2 1-1,1 5 1,4 2 254,2 5 1,2 1-1,3 6 1,2 2-48,0 4 0,1 0 0,2 1 0,0-1-13,0 3 0,2 1 1,3-2-1,3-1-7,1 0 1,3-2 0,5-5 0,5-2-54,2 0 1,5-3-1,3-10 1,3-2 77,-1-4 0,4-4 1,5-5-1,2-5-240,53 16 1,4-13 317,-43-25 0,0-3 1,47 0 7,-47-9 1,0-4 0,-2-5 0,0-5 132,2-6 1,0-3 0,4-2 0,0-3-87,3-5 1,-1-3-1,2-3 1,-1-3-128,0-4 0,-1-2 0,-1-2 1,-1-1 146,-4-1 0,0-3 1,0-3-1,0-4-36,1-3 1,-2-2-1,-7-1 1,-2-2 12,-1 1 0,-3-1 0,-8 0 0,-4-1-20,-4-2 1,-4 0 0,-3 1 0,-6-2 59,-6-5 0,-5 0 0,0 7 0,-3 0-69,-6-1 1,-3 1 0,-5 5 0,-4 3 13,-7 6 1,-4 3 0,-3 0 0,-4 2-58,-2 4 0,-4 4 0,-49-17-108,37 38 1,-4 6 0,-1 5 0,-2 4-125,-7 2 0,-1 4 0,-1 4 0,1 3-414,-3 2 0,0 3 603,2 2 0,0 2 0,-2 1 0,1 0 0,5 0 0,1 0 0,1 0 0,1 0 0</inkml:trace>
  <inkml:trace contextRef="#ctx0" brushRef="#br0">13067 16210 7865,'0'-19'0,"-2"-1"-53,-5 1 0,5-3 162,-4-3 1,-3 3-1,3-4 1,-1 5 151,-1 2 1,3 2-214,-7 4 0,1-5 0,-6 8 0,-1-1-145,-3 5 1,-11-3-40,-1 3 1,-3-1 118,-3 7 1,-8 2-45,-4 5 1,-14 3 66,-6 10 1,2 5-70,-1 1 1,-1 9-66,-7-3 1,-5 4 135,-1 3 1,0-7-23,7 0 0,8 1 4,5 5 1,-3-6-14,3 1 0,-1-3 31,7 2 1,0-2 40,0-4 1,0-3-59,0 9 1,7 1 71,-1 5 0,9 1 46,-2 0 0,11 1-48,1 5 0,10 7 35,-3 12 0,13 1 16,7 12 1,4 0-249,2 20 1,2-5 202,4 11 0,5 2-81,8-1 1,-8-48-1,0 1 46,1 2 0,2-2 0,0-3 1,2 0-101,2 0 1,2 1 0,-1-2-1,1-1-27,19 45 0,-16-46 0,3-1 37,32 40 0,2-6 20,11-7 1,0-8-19,6-11 1,3-7 32,3 1 1,-3-18-16,4-2 1,2-10 77,-3-10 0,3-3-53,-2-9 0,-5-9 163,5-3 0,-13-21 5,-6-5 0,3-22 132,3-5 0,-4-14-176,-3-5 1,-33 37-1,0 0-160,2-1 1,-1-1 0,-2 0 0,0-1 91,3-4 1,-2-1 0,-4 1 0,-2 0 16,-2 0 1,-1-1 0,-2 2-1,-1 1 91,13-45 1,0-2 9,-12-4 1,1 13-293,-15 0 0,1 11 4,-7 8 0,-15-4 164,-4 4 0,-14 4 38,1 3 0,-11 10 13,-2 3 0,-15 1-47,2-1 0,-11-1 20,5 14 0,-9-5-48,2 11 1,-4 1-104,-3-1 0,1 9-284,0-3 0,8 4-5,5 3 1,1-7 90,12 1 1,1-12-210,25-2 497,7-16 0,16-1 0,13-13 0,6-12 0,7-14 0</inkml:trace>
  <inkml:trace contextRef="#ctx0" brushRef="#br0">13106 11573 7858,'-7'-19'0,"-1"1"-100,-3 6 0,4-6 0,-6 6-147,-2-6 1,5 8 24,-3 3 237,9 5 1,-7-4 0,4-1 0,-6 3 61,-4 2 1,-2 2 2,0 0 0,-1 0-36,1 0 0,6 0 2,0 0 0,0 2-113,-6 4 109,0-4 1,-1 9-163,1-4 115,0-5 0,-3 9-11,-4-5 1,5-4 42,-5 5 0,5-5-8,1-2 0,-1 2 100,-5 4 1,2-4-61,-8 5 0,2-5 35,-2-2 1,-5 2-44,5 5 0,-4-5 11,-3 4 1,7 5-54,0 2 0,-1-2-5,-5 1 1,1 1 8,5 7 0,-2-1-12,8 0 0,-8 1-61,1-1 1,-1 2 66,2 5 0,-3-4 22,10 3 0,-3 3-23,2-2 0,4 6-19,-3-6 1,5 2-43,7-2 1,-4-3-4,4 9 1,3-6 37,-3 6 0,6-6-11,-6 6 1,7-6 46,-7 6 0,9-6-34,-3 6 1,3-2 142,-2 3 0,3 3-87,-3-4 0,6-2 83,6 3 1,5-1 13,8 6 0,3 1-33,4 0 1,2-1-60,4 1 1,4 0 17,-3-1 0,3 7-133,3 0 1,-3 3 56,-3-3-18,3-5 1,-4 8-1,11-12-36,2-4 0,7 3-67,-7-10 0,9 1 43,-3-6 0,5-1 43,2 0 0,4 1 10,-4-1 1,5 0-2,-12 0 1,5 1 97,2-1 1,-9 0-87,-4 1 0,3-7 190,-3 0 1,0-3-49,-6 3 1,-3-4 36,-4-9 1,3 0-25,-10 0 0,1-2-35,-6-5 0,-1 3-54,0-9 0,1-6 1,-1-7 0,7-8-152,-1 1 0,-1-5 99,-11-7 1,4-5-59,-4-8 1,-4-8 36,-3-5 1,-4 0 147,-2-6 1,0 4-50,0-11 0,0 0-27,0 7 0,-8 4 47,-5 15 0,-7 2 127,-5 5 1,3-3-16,-4 9 1,3 6-71,-3 7 1,5 9-41,-5-3 0,-2-2-29,2 2 1,0 0-97,7 7 0,6 2 73,0 4 1,0-4-21,-6 4 1,6 4-83,0 3 1,0 4-164,-6 2 0,0 0-141,-1 0 1,-1 8 158,-5 5 0,2 2-255,-8-2 1,2 2 156,-2-8 1,10 6 311,10-7 0,-1 0 0,-7-6 0</inkml:trace>
  <inkml:trace contextRef="#ctx0" brushRef="#br0">13396 9081 7962,'0'-20'-635,"0"1"0,0 6 371,0 0 0,0 7 318,0-7 0,-3 6 3,-3-5 0,2 7-8,-9-1 1,0 4 22,-6 2-23,-1 0 0,1 0 0,0 0 79,-1 0-89,1 0 0,0 6 0,-1 1 58,1-3 0,0-2-16,-1-2 0,1 0-34,0 0 1,-1 0 4,1 0 0,0 0-2,-1 0 0,-5 0-5,-1 0 0,0 0-45,7 0 0,-3 0 51,-4 0 1,3 0-82,-9 0 0,8 0 24,-2 0 0,-4 6-8,-2 1 0,2 6 18,-2-7 0,6 7-3,-6-6 0,6 8-77,-6-3 1,-1 3 78,-5-2 0,5 5 14,1-6 1,-2-1-24,-11 2 0,4-2 133,-4 2 1,2 2-119,-2-9 1,-2 9 29,-5-2 0,-2-2-25,9 2 1,-6 0 5,6 6 1,-1 0-97,8 0 0,1 1 96,5-1 1,4 0-81,9 1 0,-1-1 56,1 0 0,0 1-32,0-1 0,6-2 29,0-4 0,6 4 5,-6-4 1,7 4-4,-7 3 1,7-1 1,-7 0 1,8 7-5,-1 0 1,-3 6-2,3-6 0,0 6-43,6-6 1,0 8 41,0-2 0,0-2 17,0 3 0,0-8-21,0 7 0,6-1 53,0 1 0,9-2-25,-2-4 1,7-5 3,5 5 1,-1 2-11,8-3 0,-6 8 6,6-8 0,0 10-40,7-3 0,0 2 34,-1-1 0,-1 3-40,-5-4 1,11-2 28,-4 2 0,4-1-3,-5 1 0,8-4-1,-1-9 1,6 7-2,-6-1 0,15 1-9,-2-6 0,5-3 1,-5-4 0,2 2-41,4-9 0,5 7 47,8-7 1,1 1-128,-1-7 0,0-2 155,1-5 0,-3-3 3,-4-10 1,-5 5 29,-8-4 1,-2 4 145,-4-11 1,1 5-103,-8 1 0,1-1 147,-8-5 1,-1 2-39,-5-8 1,4 0-107,-3-7 0,-5 1-69,-3-1 0,-3-2 169,-3-4 1,-8-4-156,-5-9 1,3 6-20,-3 1 0,1 1-118,-7-1 0,0-5 54,0 5 1,0 3-114,0 3 0,0 5 0,0 1 1,0 9 83,0 4 1,0 5 21,0 1 0,-2 7 21,-5 1 1,-4 1 2,-8-2 0,-2 4 19,-5 9 1,2 0 13,-8 0 0,2 0 15,-2 0 0,-3 0 5,10 0 0,-3 0-19,2 0 1,11 0-11,-4 0 0,4 0-187,-5 0 0,7 0-43,0 0-58,9 0 95,-4 0-188,8 0 238,0 0 71,0-8 0,2 3-55,4-7 1,-2 5 32,9-6 1,0 7 91,7-7 0,7 0 0,4-6 0</inkml:trace>
  <inkml:trace contextRef="#ctx0" brushRef="#br0">12352 5931 8047,'-20'-12'0,"1"-1"-581,0-2 0,-1 0 340,1 2 1,6-4 1,0 4 256,9 4 1,-11-8 0,9 4 16,1-4 1,-3 4 0,1 0 0,3-2 31,2-2 0,2-2 71,0-1 0,0 1 103,0 0-106,0-1 1,-2 1-28,-5 0 1,5 6 129,-4 0-126,3 9 0,3-7 98,0 4-277,0 5 0,0-4 97,0 12 1,3 7-108,3 13 0,5-2 38,8 8 0,3 8-50,3 12 1,-1 4 39,8 2 0,-2 2-145,2 4 0,-4 1 37,-8 12 0,-1-2 111,0 15 1,-8-8-141,-4 2 1,-7-16 59,-7-10 0,-12-8 150,-13-12 0,-5-16-71,-2-9 1,1-9 214,-1-4 1,0-11 74,1-8 0,8-9 78,4-11 0,4 1-99,3-1 1,6 0 72,0 1 1,11 1-185,2 5 0,11 4 72,15 9 1,4 2-244,8 4 1,3 4-73,4 9 0,-2 2-71,9 5 0,-11 3-118,-3 10 0,-8 14 322,-10 5 0,-10 21 0,-1 0 0</inkml:trace>
  <inkml:trace contextRef="#ctx0" brushRef="#br0">12622 3555 7942,'20'-32'0,"-1"2"-637,0 2 1,1-4 488,-1 6 1,7-6 0,0 4 0,-3 0 219,-1 0 0,-9 2-8,-1 7 1,-7 6 0,1 0 93,-4-2 1,-10 6-33,-5 3-58,-4 4 1,-3-5 13,1 1 0,8-3 7,5 3 0,4 2-51,2-9 0,0 6 137,0-6-97,8 1 0,5-6 40,13 6 0,-5-3 18,5 8 1,-2 1-18,2 6 0,-5 10-27,5 10 1,-5 10-71,-1 15 0,-1 4 64,0 9 1,7 7-128,0-1 1,0 9 25,-7-2 0,0 2 17,1-2 1,-1 2-9,0-9 0,3 3-82,4-3 0,-5-10 61,5 4 0,2-13-1,-3 0 0,3-4 12,-2-3 1,-4-1 9,3-5 0,-3-4-117,-3-9 1,-2-6 35,-4 0 1,-2-9-26,-5 3-34,-3-5 1,-3-2-185,-13 0 1,2-2-95,-2-5 0,0 3 424,-6-9 0,2 0 0,4-6 0,4-1 0,1 1 0,-3 0 0</inkml:trace>
  <inkml:trace contextRef="#ctx0" brushRef="#br0">13743 4193 7744,'-12'19'-759,"-1"0"0,8 1 759,-1-1 0,-5 9 0,1 2 0</inkml:trace>
  <inkml:trace contextRef="#ctx0" brushRef="#br0">12758 3516 7978,'0'-25'0,"0"-1"-259,0 2 1,0 3 167,0 1 86,0 1 0,8 2 1,3 2-1,2 2 1,0-2-57,2-2 0,-4 4 0,-1 0 1,1-2 155,0-2 119,-7-2 0,5-1-101,-9 1 1,-3 0 273,-3-1-150,4 1-216,-15 0 54,15-1 1,-9 3-230,4 4 319,5 5-30,-6-1-2,-1 7 0,5-7-86,-9 9 0,6 0 30,-5 0 0,1 9-41,-2 4 1,-2 6 3,8 7 0,-5-3-4,5 10 1,-6-1-156,7 7 1,-1 1 113,7 5 1,7-2-156,-1 9 1,9 6 115,-2 6 1,6 9 31,7-2 1,-2 13-238,8 6 1,-6 11 228,6 2 1,-20-48 0,0-1 13,13 49 0,-5 0-37,-7-6 0,-5-3 1,-8-3 1,0-14 13,0-13 1,0-4-8,0-2 1,-2-2-2,-4-4 0,4-5 7,-5-8 1,5-9-53,2-5 21,-9-3 174,7-11 115,-6-3 0,8-10-214,0-4 0,0 1-231,0-8 0,0-2 216,0-10 0,8-5 0,3-9 0</inkml:trace>
  <inkml:trace contextRef="#ctx0" brushRef="#br0">12332 4849 7929,'-55'-2'799,"3"-4"0,22 12-387,17 1 0,17 14-1223,9 5 633,4 0 0,3-9 228,-1-4-6,-8-5 0,12-1 0,-3-1 156,1-1 0,3-3-190,2-2 1,4 0-96,8 0 1,-5 0-59,-1 0 0,-2 8 62,2 5 0,5 11-370,-5 2 0,4 8 125,3-2 1,6 5-8,0 1 0,7-1 278,-7-5 1,6-6 343,-5-13 1,-1-7-11,-7-12 1,1-14 287,0-12 1,-11-4-161,-9-3 0,-2 0-111,-11 1 1,-8-1-32,-11 0 0,-10 9-240,-3 5 0,-8 3-25,1 3 0,-3-1 0,-3 1 0</inkml:trace>
  <inkml:trace contextRef="#ctx0" brushRef="#br0">14787 17524 7713,'-8'10'-113,"-5"-3"63,-4-5 176,6-2 0,2-2 0,9-5-65,0-5-48,9-6 0,-5 1 0,7 2 1,-2 2-1,-3-2 188,3-2 0,-5 4 26,9 0 137,-9 0-283,5 3 30,-9-7-78,0 14 1,0-3-116,0 12 1,0-1-134,0 8 155,0-1 0,0 8 22,0-1 1,0 0 95,0 1 0,0 1 0,0 5 1,0-2-50,0 8 1,-7 0 17,1 7 1,-7-1 74,6 1 0,-5 0-49,5-1 0,-6 7-183,7 0 1,-1 0 47,7-6 0,0 0-74,0-1 0,0-5 47,0-1 1,2-15 86,5 2 0,-3-12 5,9-1 1,0-4 94,6-2 1,-6 0 172,0 0 1,0-2-57,6-4 1,1-3-50,-1-4 0,7-2-81,0 9 0,-1-3-138,-5 3 1,-1 4 74,0-5 1,1-1-133,-1 1 0,0 1 31,1 6 73,-1 0 0,0 0 3,1 0 0,-8 2 71,1 4 0,0-1-40,7 7 0,-1-5-14,0 6 1,3-7 35,4 7 0,1-7-20,6 7 0,3-6 0,-4 6 1,7-9-34,6 2 0,-2 3-17,9-3 0,-7 9-12,6-2 1,-6-2 35,7 2 1,-1-7 87,7 7 0,0-8-62,0 1 1,7 3 5,-1-3 0,16 1-13,-3-7 0,5-9-184,-5-4 0,7-6 177,0-7 1,4 7-5,-11-1 0,5 1-64,-12 6 0,-3 5 69,-3 1 1,1 5 2,-7 2 1,2 9 49,-15 3 1,0 6 109,-6 1 1,6 0-96,0 1 1,-6-1-20,-7 0 1,-2-2 185,2-4 1,3 4-188,-10-4 0,8-4-71,-8-3 0,8 3 80,-8-3 0,16 1-116,-2-7 1,4 0 41,-4 0 0,1-9-89,5-4 0,-2-6 92,9-7 0,-3 3-3,3-10 1,-5 8 7,-8-8 1,4 3 0,-5-2 0,-3-4 29,-16 4 0,-2 1-35,-4-1 1,2 0 104,-8-7 1,-1 1-10,-6-1 1,0 0-21,0 1 0,0 1 29,0 5 0,0 4 8,0 9 0,7 0 51,-1-1 0,0 7 49,-6 1-1247,0 7 1051,0-3 0,0-1 0,0-2 0</inkml:trace>
  <inkml:trace contextRef="#ctx0" brushRef="#br0">15387 11689 7866,'0'-19'-948,"-7"-1"886,1 1 1,1 2-1,10 2 1,3 4 70,3 2 0,-5-3-3,7 5 0,0-8 78,7 2-47,-1 5 0,0-10 0,1 8 34,-1-1 1,-6-4 126,0 8-110,-9-8 27,13 5-109,-15-1 1,-2-4 0,-13 9 0,3-1 27,-3 7 0,0-6 9,-6-1 0,-1-1-43,1 1 1,-3 3 28,-3-9 1,3 7-44,-4-7 0,3 6 63,-3-6 1,-2 7 4,-4-7 1,-5 9-19,5-3 0,-4 5 5,-3 2 1,-6 9-18,0 4 0,-7 6 9,7 7 1,-2 4-75,2 8 0,4 3 72,-4 4 0,4-2-125,2 9 1,7-7 71,0 6 1,8-6-13,-1 7 0,5-9 24,7 2 0,-2 2-5,9-2 0,-1 11 32,7 2 1,9 0-29,4 6 0,2-1 29,-2 1 1,4 7-22,-4 13 1,4-3-244,2 9 1,-6-8 246,0 2 0,-9 2-4,3-3 1,-3-1-2,3-11 1,-5-5-3,4-8 0,5-8 16,2-5 1,6-9-19,7-10 0,13-9 21,12-17 0,7-2-12,7-5 1,3-5 4,10-14 1,-1-11-111,0-8 0,1-8 155,-1 1 1,-6-4 4,0-2 1,-15 0 15,1 0 1,-9 7 156,3-1 1,-14 1 111,1-7 0,-10 6-137,5 1 1,-16 6-67,2-7 0,-6 3-98,0-3 1,-5-4 25,-8 5 0,0-1-131,0-6 0,0 13 265,0-6 1,-6 4-260,0 8 0,-9-4-139,2 11 0,-11 4 37,-2 2 1,-2 11-70,3 2 1,-8 9 33,-12-2 0,-6 12-32,-14 7 0,-3 6 33,-10 7 1,-6 4-123,1 9 1,1-7 142,11 0 1,7-6 173,12 6 0,5-6 0,8 2 0,1-7 0,-1-6 0</inkml:trace>
  <inkml:trace contextRef="#ctx0" brushRef="#br0">18789 15437 7742,'0'19'42,"-2"-1"1,2-6 174,6-5 1,5-5-122,27-2 1,8 0 0,20-2-1,14-5-205,14-5 1,7-6 17,-43 8 0,0 1 0,-3 2 1,0 1-124,2 0 1,2-1 0,-3 1 0,-1-1 22,42-12 1,2 0-4,-16-1 0,-14 8 160,-11-1 0,-15 8-47,-4-1 0,-9 4-45,-11 2-114,-8 0 114,-3 0 1,-8 8 125,0 5 0,0-4 0,0-1 0</inkml:trace>
  <inkml:trace contextRef="#ctx0" brushRef="#br0">18537 15534 7776,'-38'0'14,"1"-2"1,9-3 179,15-1 1,18 8-169,27 11 0,2 2 103,18-2 0,6 4-500,6-4 261,9-5 1,-13 7 109,5-8 0,-5 8 0,-2-4 0</inkml:trace>
  <inkml:trace contextRef="#ctx0" brushRef="#br0">20876 15302 7583,'-19'-9'17,"0"7"1,2-2 356,4 17 0,-5 4-144,6 21 0,-3-1-31,2 15 0,-2-1-249,8 7-48,1-9 1,6-1 0,4-12 97,9-4 0,8-4 0,18-8 0</inkml:trace>
  <inkml:trace contextRef="#ctx0" brushRef="#br0">19755 4811 7981,'-11'-20'-217,"5"1"1,-3 6-626,3 0 506,0 9 131,6-4 158,0 8 1,-3 0 50,-3 0 1,-3-3-2,-4-3 1,-4 4 298,4-5-193,5 5-97,-1 2 1,14 0 10,7 0 0,12 0-2,21 0-54,13 0 1,22 0 0,18 0 1,-42 0 0,2 0 0,8 0 0,1 0-300,7 1 0,1-2 1,1-2-1,0 0 328,2 0 1,-1-1 0,-2-3 0,0-1-63,-4 2 0,0-1 0,-2 0 1,-3-1-69,-10 2 1,-2 0-1,44-3 48,-27 9 85,-4-9 0,-18 14 0,-4-5 0,-4 4 0</inkml:trace>
  <inkml:trace contextRef="#ctx0" brushRef="#br0">19813 7265 7526,'-19'-39'0,"0"0"-774,-1 1 1357,9 8 0,3 2 258,8 8-799,0 10 0,8 3-256,5 14 0,13-5-30,6 4 210,5-4 0,4-2 1,2-2-37,2-4 1,17-3 110,2-4 0,16-4-105,4 4 1,17-4-159,2-2 0,-45 9 1,2 0 230,1 0 0,0 1 1,-1 2-1,-2 1 6,1-1 1,-2 1 0,-1 4 0,0 0 1,5-1 1,1 0-1,-1 1 1,0 1-6,-3 1 1,0 0 0,1 0 0,0 0 17,44 0 0,-6 7-209,-7-1 1,5 7 196,1-6 1,-3 8-21,-16-2 0,0 4 19,0 2 0,-8 0-52,-4 1 0,-7 8 7,-7 4 1,-4 6-9,-8 7 1,-2-2 16,-5 9 0,-11 8-5,-8 11 1,-9 0 16,3 6 1,-7-6-6,-7 6 1,-10 0-103,-8-6 1,-10 7 113,3 5 0,-2-3 4,1 3 0,-3 5 43,4 3 0,2 12-52,13-49 0,1 1 0,1 3 0,0 0-135,-1 3 1,0 0 0,-2 3-1,2 1 138,2 5 1,2 2-1,-1 1 1,0 2-31,3 5 0,1 1 0,0-6 1,1 0-229,1 3 1,1-1 0,-3-2 0,1 0 253,1 2 1,1 1 0,0-3 0,1 0 10,-1 3 1,-1-1-1,1-7 1,-1-1 0,-2 2 0,-1 0 0,3-3 0,1-1-63,-1-6 0,1 0 1,1 2-1,-1-1 82,0-1 0,-1 0 0,-1-2 1,-1 0-43,2 2 1,1 1 0,1-3 0,0 0 1,-2-1 1,1 0 0,3-3-1,1-1-10,-1 1 1,0 0-1,1 39-14,2 3 1,6-14 87,1 1 0,1-7-58,-1-6 0,-5-4-8,4-9 0,3-11 426,-3-8 1,1-3-298,-7-10 0,2-7 1250,4-6-1335,-3-9 659,5 5-646,-8-9 0,-2-9 116,-4-4 1,-7-6-154,-13-7 0,-13 3-9,-12-9 0,-7 6 98,-7-6 0,-6 6 107,-12-6 1,-5 8-461,-9-2 1,-8 13 323,50 9 1,0 2 0,-54 2-59,51 2 1,0 2 0,3 2 0,0 1 29,-3 5 0,0 2 1,1 3-1,0 3-74,5 1 0,1 3 0,-2 2 1,1 1-33,0-1 0,1 0 0,-39 21-195,-1-2 0,12-4 19,8-2 1,0-3-396,13-4 642,5 5 0,18-11 0,5 4 0,4-5 0,1 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13338 9583 7712,'-69'6'-107,"7"3"0,6 2 0,8 2 0,8-1 62,10 1 145,6 0 1,13 7 0,7-3-13,8-4 1,16-5 0,12-8 0,6-2 177,8-4 1,9-5 24,10-8 1,8-1-51,-2 1 1,6 0-95,7-1 1,2 7-286,4 1 1,4 5 257,-3-6 1,12 9-100,-49 1 0,1-1 0,1 3 0,0 0 25,53 1 0,-52 4 0,-2 1-114,48 8 1,2 6-36,-1 7 0,-12-3 63,5 10 1,-11-8-3,4 8 0,-7-1 58,8 6 0,-8 1-178,8 0 0,-10-1 70,3 1 0,-11 6 39,-2 0 1,-11 2 31,-2-1 0,-2-6 58,-11 5 0,0-2 101,-6 2 0,-7-2-87,0 9 0,-10-3 26,-3 3 0,0 10-40,-6-4 1,-4 13 48,-3 0 0,-4 6 47,-2 7 0,-8 2-241,-5 4 1,-2-2-84,2-5 0,-4 5 165,4 9 0,4 6 11,3 0 0,4-6-12,2-7 0,0 0-45,0 7 0,6 8-26,-3-51 1,1 1-1,2 2 1,1 0 78,-4 1 1,0 0-1,3 2 1,1 0-164,-4 4 1,0 1 0,4 2 0,-1 1 181,-2 6 0,-1 0 1,0-1-1,0-2-226,-2-3 0,-2-1 0,-2 1 0,0 0 207,0-1 1,-1 1-1,0 2 1,0 0 12,0-3 1,1 1 0,2 1 0,0-1 6,-2-6 1,0-1 0,1 1 0,1 0 25,1-1 0,0 0 1,0 1-1,0 1-128,0 1 0,0 1 0,1-3 1,1-2 186,0-5 1,2 0-1,0 1 1,1 1-20,1-2 1,1 0 0,1 0 0,1-1 170,4 49 0,4-2-109,2-17 0,-2 0 87,-4-7 0,2-4 188,-8-9 0,6 1-290,-7-14 0,0-4 450,-6-1 1,-8-1-452,-5-7 0,-6 3 174,-7-15 1,2 0-316,-8-7 0,2 5 107,-2-5 1,-7 4-149,0-10 1,-1 2-113,-12-2 1,0 4 7,-6-4 0,-2 4 110,-4 3 1,-13-1-399,-14 0 1,-12 1 355,49-10 1,-1-1 0,-3-2 0,0-1-121,-3 1 0,-1-1 0,-1-1 0,0 1 210,-4 0 1,-2 0 0,-4 2 0,-2-1 82,1-3 1,0-1-1,-4 1 1,1-2-62,6-1 0,1-2 0,1 1 0,2 0 29,2 1 1,1-2 0,2 1 0,0-2-80,0 0 1,1-2 0,0-1-1,2-3-80,-44-18 0,48 12 1,0-2 122,4-3 0,-1-1 0,-3 4 0,-1 0 0,1-1 0,0-2 0,-2-4 0,0-1 0,-1-5 0,0 0 0</inkml:trace>
  <inkml:trace contextRef="#ctx0" brushRef="#br0">9587 10588 7892,'-36'6'-15,"4"1"0,6-1 1,5 0-1,3 3 1,3 0-1,5 1-73,1 1 214,3-7 0,8 5-58,4-9 0,5 0 0,10-2 0,3-5 81,2-6 1,6 3-100,-6-3 0,8 0 5,-2-6 1,5-1-9,1 1 1,1 0 11,0-1 1,-1 7-14,1 1 1,6 5-68,0-6 1,15 9 72,-2-2 0,7-3 2,-1 3 1,7-1-79,13 7 0,4 7 240,9-1 1,1 9-456,6-2 1,-3-2 299,-47-5 1,1 0 0,3-2-1,0-1-34,3 3 0,0 1 1,5-5-1,-1 0-47,0 1 1,-1 1 0,3-3-1,0 0-164,0-1 0,1 0 0,6-1 1,2 0 219,1-3 1,1 1-1,2 1 1,1 0-293,-1-4 1,1-1 0,1 1-1,1-1 276,4-2 0,0-1 0,3 0 0,1 0-53,-1 0 0,0 1 1,0 2-1,-2 1 35,-4-1 1,0 1 0,5 4 0,0 0 2,-2-1 0,0 0 1,7-2-1,1 1 75,-5 1 1,1 0 0,2 0-1,0 1-59,-5 5 0,-2 1 1,1-3-1,0 2 21,3 3 0,1 1 0,-1-1 1,0 1-22,-3 2 0,0 1 1,3 0-1,-1-1 8,-5 1 0,-1 0 0,0-3 0,-1-1 30,2 1 0,0-2 0,-1-2 1,-1-1-1,2 1 1,0 0 0,-2-1-1,-1-2-2,-3 0 1,-1 0-1,-3 0 1,0 0-50,0 0 0,0 0 0,-2 0 0,0-2 53,-1 0 1,0-2-1,-3-1 1,-1-1 1,-5-3 1,-1-1 0,46-10-56,-4 1 0,-11 0 353,-21-1 0,-11 1-535,-27 0 1,-8-1 362,-12 1 0,-6 0-357,-14-1 0,-14 1 617,-18 0 0,-12 0-822,-20-1 1,-2 3 135,-18 4 1,-1-2 225,-11 9 0,0-7 1,45 9 0,0 1 0,-45-3-120,-7 6 0,9 0 132,5 0 1,-1 0-51,0 0 0,9 2-17,5 5 0,12-3 0,6 9 0,14-3-40,6 3 71,21 4 0,20-6-25,29 9 0,16-8 173,24 1 1,6-2-108,12 2 1,8 4-56,12-4 1,4 4 140,-49-7 1,0-1-1,-1 2 1,0 0 9,-2 2 0,-1 0 0,52 10-8,-10 10 1,-8-1 86,-4 6 0,-24 1 280,-15 0 0,-15-3-359,-17-4 1,-8 5 59,-18-5 1,-9-2-61,-16 2 1,-8-8-239,1 2 1,-6-11-266,6-2 1,0-3-81,6 3 0,9-4 89,4-9 391,13-9 0,5-10 0,8-11 0</inkml:trace>
  <inkml:trace contextRef="#ctx0" brushRef="#br0">18518 10047 7759,'39'-20'58,"-1"-1"0,1-3 0,-2-4 0,-3 0-358,-2 1 0,-8 1 964,2 6 0,-11-7-370,-3-6 0,-7-1 11,1 2 1,-10-11 152,-3 4-306,-8-4 0,-2-2 0,-9 0 1,3 2-1,1 0 209,3-2 1,-7 2-238,1-8 1,-8 8-74,8-2 0,-10 4-224,3 2 0,-5 9 35,-1 4 1,-7 7-148,0 6 0,-9 13 197,2 13 0,3 21 65,-3 12 1,12 16 41,1 9 0,11 12-288,15 8 1,4 5 222,9 7 0,9-11-71,4 5 0,6-5-144,7 5 0,4 0 96,9-1 1,-7-10-130,0-9 0,-2-10 20,3-16 1,-6-10-157,-7-9 143,-9-17 1,-3 0 74,-8-21 1,0 2-575,0-9 786,0-9 0,0-8 0,0-8 0</inkml:trace>
  <inkml:trace contextRef="#ctx0" brushRef="#br0">18421 10221 7941,'-12'-3'1061,"-1"-3"-670,8 4-157,-3-7 0,8 7-44,0-4 1,11 3 24,8-3 1,9-5-50,10-2 1,10-4-447,3-2 1,12 0-91,1-1 0,7-1-299,-7-5 0,14-2 201,-8-4 0,3-5 236,-8 5 0,-5-4 0,7-3 0</inkml:trace>
  <inkml:trace contextRef="#ctx0" brushRef="#br0">19987 9467 7759,'7'-47'271,"-1"8"1,1 1 53,-7 5 347,0 5 1,-3 9-338,-3 13 0,-5 4-315,-8 2 0,-3 10 94,-3 10 0,-5 3 22,-9 16 1,0-5 31,1 11 1,1 5-27,5 1 0,2 5 69,4 2 0,4 2-44,-3 4 1,-3 5-411,2 8 1,-8 1-291,1-1 1,-5 7-351,-7-1 702,-5 10 1,1-16 0,4 2-403,4-6 0,4-10-275,5 1 0,-2 0 353,8-6 0,9-6 505,10-20 0,5-2 0,2-4 0,0 4 0</inkml:trace>
  <inkml:trace contextRef="#ctx0" brushRef="#br0">19949 10549 7835,'0'-19'321,"0"-1"0,0 1 1332,0 0-904,0 8-609,0 2 1,0 24-1,0 5-49,0 1 0,0 7-225,0-2 0,0 6-171,0-6 1,-7 0-400,1-7 0,-1 0-258,7 1 500,0-1 0,2-8 613,5-5 0,4-4-128,8-2 1,9-2 25,4-4 1,0-7 418,7-13 1,-5 2-179,11-8 0,-4 6-39,-2-6 1,-1 2-53,1-2 0,0-2-127,-1 8 0,1 2-256,0 11 0,-7-2 197,0 9 1,-8-1 8,2 7 1,-5 3-33,-2 3 1,1 3 20,-1 3 0,-6 4-131,0-10 0,-7 0 130,7-6 0,-6 0 126,6 0 1,-7 0 38,7 0 0,-7 0 169,7 0 0,-6 0-26,5 0 1,-5-6-98,6 0 1,-7-7 30,7 6 1,0-1-43,6 1 1,1 5-277,-1-4 1,3 3 59,3 3 0,5 3-59,9 3 1,0 0-80,-1 14 0,1-5 73,0 11 0,6-5-772,0-2 1,2 1 411,-2-1 1,-2-8 430,9-5 0,-1-21 0,7-6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14130 16094 7452,'-19'0'-1398,"-1"0"1775,1 0-184,0 0 0,6 0 98,0 0-118,9 0 48,-5 0-78,9 0-68,0-9 0,2 7 92,5-4-107,-5-5 1,9 9 116,-5-5-63,-4 5 1,7 0 66,-9-4-14,0 4 85,0-7-58,0 9-103,0-9 9,0 7-123,0-15 0,0 13 37,0-9 0,0 6-132,0-5 0,0 5 124,0-6 1,0 0-107,0-6 1,6 0 69,1-1 1,-1 8 12,-6-1 0,0-7 49,0-5 1,0-1-4,0 7 1,0-3 85,0-4 1,0 3-94,0-10 0,-6 8 12,-1-7 0,-1 6-31,1-6 0,5 8-5,-4-2 1,3-2-19,3 3 0,0-10 38,0 3 0,3 2-95,3-2 0,-2 0 65,9-7 0,0 5-90,6-5 1,1 11 96,-1-11 0,-2 5-4,-4-5 1,4 7 30,-4 0 0,2 2 5,-2-2 0,2-3 14,-8 10 0,-1-8-43,-6 8 0,0-8 43,0 8 1,0-8-48,0 8 1,0-12 1,0-1 0,2 5 3,5-5 0,-5-3-6,4-4 1,-1 0-17,1 6 0,-2 0-8,9 1 0,-9-1 23,3 1 1,2-1-4,-3 0 0,0 9 52,-6 4 0,7 5 1,-1 2 0,1-1 7,-7 1 0,0 0-28,0-1 1,0 1 9,0 0 0,-2-3-15,-5-3 1,5 3 3,-4-4 1,-3-2-90,3 3 0,-7-10 86,6 3 0,-6 2-92,7-2 1,-7 6 82,7-6 1,-3 6-6,2-6 1,5 6 29,-4-6 0,4 8 7,2-1 0,0 1-14,0-2 0,0 5 10,0-5 1,0 4 39,0 3 1,0-7-43,0 1 0,0-3 104,0 2 1,6 2-61,1-8 0,-1 6-107,-6-6 0,0 2 33,0-2 1,0-5-4,0 5 1,0 2 21,0-2 1,0 8-8,0-1 0,7-3-21,-1 2 0,7 0 18,-7 7 0,3 0 25,-3-1 1,-1 1-15,8 0 1,-7-1 10,7 1 1,-7-7 19,7 0 0,-9 1 11,3 5 0,-3-5-18,3-1 0,-5-2 8,4 2 0,-4 5-71,-2-5 1,0-2 52,0 2 1,3-6-125,3 6 0,-4-2 44,5 3 0,-5 1 28,-2-8 1,0 8 25,0-2 1,6 5-8,1 2 1,-1-7 20,-6 0 0,0 0 15,0 7 0,0 0 44,0-1 0,0-5-65,0-1 1,0 0-21,0 7 1,0-1 49,0 1 1,0 0-7,0 0 0,0-1 34,0 1 5,0 0-53,0-1-7,0 1-32,0 8 60,0-6-318,0 15 10,0-7-202,-9 9 277,7-8 182,-15 6 0,6-24 0,-8 4 0</inkml:trace>
  <inkml:trace contextRef="#ctx0" brushRef="#br0">7480 17446 7728,'-21'-25'25,"-3"-3"0,-1-2 0,3-5 0,7-3 62,9-7 0,4-3 0,4-7 0,4-1-5,7-4 1,4-3-36,2 5 1,1-6-1,-1 0 1,0 4 136,1 6 1,-3 0-111,-4 9 1,2 2 142,-9 11 1,7 4 75,-6 9 29,-1-1 0,-8 3-131,-4 4 0,-5 3-38,-9 3 0,1 5-59,0-4 0,-7 6 66,0 6 1,-2 5-135,3 8 0,1 3 73,-8 3 0,6 5-27,-6 9 0,8 2-14,-2 4 0,5-2-93,2 8 0,1-1 37,5 1 1,-2-1-130,9-5 1,-7-2 39,7 8 1,-7-6 77,6 7 0,1-7-100,6 6 1,0-8 41,0 2 1,0 3 29,0-3 1,0 0 30,0-7 0,0-1 6,0-5 0,2 2 40,4-8 0,5-6 14,9-8 1,1-5 3,5 6 1,10-9-46,9 2 0,7 3 28,-7-3 0,15 1-15,-2-7 0,20 2-45,-1 5 0,7-5-231,-1 4 1,5 3 143,9-3 0,4 3 71,-4-3 1,10-4-8,-10 5 1,4 1-35,-5-1 1,10 6 28,-52-10 0,1 0 0,52 6-136,-52-6 1,0 0 0,0-2 0,2 0 160,3 2 1,2 1 0,0-3-1,1 0 94,1-1 0,1 0 0,-2 0 0,0 0-3,-1 0 1,-1 0 0,0 0-1,0 0-1,7 0 0,-1 0 0,-5 0 1,-1 0-48,3 0 1,1 0 0,-4 0-1,0 0 20,0 0 0,1 0 0,1-1 0,0 0-26,5-3 1,0 1-1,-9 2 1,0 0 3,-4-2 0,-1 0 0,47 1-214,-4 2 0,-9 0 231,-4 0 1,-13 0-127,-7 0 1,-6 0 42,-6 0 0,-3-7-5,-4 1 0,-11-3 246,5 3 1,-13-5-211,0-8 1,-5-1 483,-2 1 1,-1-3-481,-5-3 1,-3-5 255,-3-9 1,-5-2-206,4-4 0,-12 2 158,-7-8 0,-4-1-1,-3-6 0,-5-2-91,-1-4 1,-8 1-58,1-7 1,-3 5 3,-3-6 1,7 5-302,0-11 0,8 10 14,-2-10 0,11 4-370,2-5 0,9 8 275,-2-1 1,14 8-641,12-1 1,8 10 7,10 3 962,18 8 0,-2-4 0,17 8 0,2 0 0,2 1 0</inkml:trace>
  <inkml:trace contextRef="#ctx0" brushRef="#br0">21398 16596 7683,'-38'-10'178,"-1"-8"0,0-5 1,3-1-1,4 3 723,6 1 0,4 1-742,3 0 0,8-1 1,7 1-181,8 0 1,7-1-77,8 1 0,9 2 24,4 4 1,7-4 148,6 4 0,-2-4-144,9-2 0,-3 6 54,3 0 1,1 8 72,-8-1 1,7 4-11,-7 2 1,0 2 122,-6 4 1,-9 7-74,-4 13 1,-5 4 20,-1 9 1,-10 8-59,-3 5 0,-9 3 27,-11 3 0,0 7-140,-13-1 1,-2 7 70,2-7 1,-8 1-132,2-7 0,2 0 32,-3 0 0,10-9 75,-3-4 0,13-11 46,7-1 0,4-8-5,2 8 0,2-10 139,4 3 1,5-11-85,8-2 1,9 0 96,4 6 1,-2-6-61,3 0 0,-1 0-99,7 6 0,-3 0 14,-4 1 0,5-7-105,-5-1 1,5-1 78,1 2 1,9 2-7,5-8 1,6-1-40,6-6 1,7-2-121,13-5 0,4-10-159,9-9 1,-45 10-1,1 0 278,1 3 0,2 1 1,0-5-1,1 1-40,1 3 0,0 1 0,2-5 0,1 1 37,3 3 0,1 1 0,-5-2 0,0 2 19,4 1 1,1 3 0,-5 1 0,0 1-3,-2-1 1,0 1 0,1 3 0,0 1 1,2-1 0,0 0 0,-2 2 0,-2 0 54,2 1 0,-2 0 1,1 1-1,-2 0-28,47 5 1,5 5 38,-12 9 0,5-1-51,-10 0 1,3 0 34,3 1 1,8-3-31,-50-10 0,-1-1 0,52 9 1,-3-9 0,2 7-3,-2-6 1,5-1-220,-12-6 1,-3 0 409,-16 0 0,-8-2-60,-5-5 0,-6 1 63,-6-13 0,-14 4-33,-12-11 0,-7-6-95,-6-7 0,-4-8 308,-9-11 1,-2-2-458,-5-5 1,-3-5 107,-10-14 0,1-4-249,0-9 1,1-6 226,5 0 0,8 48 0,2-1-12,3-54 0,0 54 0,0 0 190,0-53 1,2 12-209,4 14 0,-1 5 88,8 7 1,-9 1-104,2 12 0,-6-2-162,-6 14 0,-5 1-326,-8 7 1,2-7 524,4 0 0,-9-7 0,9 7 0,1 0 0</inkml:trace>
  <inkml:trace contextRef="#ctx0" brushRef="#br0">11037 2029 7784,'-38'-37'-139,"-1"5"1,2 6 0,5 5 0,9 1-62,8 1 1,0 0-1,6-1 1,-2-1 237,-4-5 0,-2-2-38,-2-4 1,-1-4 13,1 3 1,-7-3 0,0-1 0,3 3 175,1 2 1,3 2-152,0-2 0,-1-3 6,1 10 1,2-1-90,4 6 0,-4 1 86,4 0 1,2-1-44,-2 1 1,2 6 73,-1 0 0,-6 1-4,6-8 0,1 1 4,-2 0 1,6-1 92,-5 1 0,7 0 34,-1-1 41,4 1-84,2 0 39,0 8-245,0 2 49,0 9 1,2 9-46,4 4 1,-4 6 90,5 7 0,-5 10-13,-2 9 0,6 16-52,1-4 0,2 23 47,-3 4 0,-4 8-399,5 5 1,-5 10 384,-2-50 1,0 2 0,0 3 0,0 2-3,0 7 1,0 0-1,0-5 1,0-1-9,0 3 0,0-1 0,-4-5 0,-1-1-3,-1 0 1,-1 0 0,-2-2 0,-1 0 1,-3-1 0,0 0 0,-8 49-4,-5-4 1,-2-4-40,2-2 1,-8 2-6,2 4 0,2-5 18,-3 5 0,1-6 19,-7-7 1,7-4-47,0-9 1,8-19 112,-1-13-28,12-12 0,2-23 1,5-3 1,3-14 10,-3-6 0,2-15-61,-3-10 0,3-14 7,-9-19 0,0-2-81,-6-17 1,-1-6 162,1-7 0,7 48 1,-2 0-2,-11-48 0,-1 0-77,6 7 1,-5 8 28,-1 4 0,2 7 11,11 6 1,-2 13-25,9 13 1,2 19 0,10 7 1,1 12 7,12 1 0,4 4-132,16 2 0,2 8 107,4 5 1,4-2 233,9 2 1,0-1-262,0 8 0,-2-1-5,-4 0 1,4 7 36,-5 0 1,-10-7 2,-2-6 0,-14-2-91,1 2 0,2 2 74,-2-9 0,-7 7-279,-6-6 1,-6 5 58,5-5 1,8 1-136,6-1 0,17-5 114,2 4 0,13-3 257,12-3 0,19 8 0,18 3 0</inkml:trace>
  <inkml:trace contextRef="#ctx0" brushRef="#br0">23003 1314 7711,'-20'-26'-108,"-1"-2"1,-3 0 0,-2 0 0,3 7-107,1 6 1,10-2 269,-1 4 1,6 4 0,-4 1 175,3-1-170,1-2 1,16-8-37,4 0 0,-2 1 92,2 6 1,6-6-83,7 6 1,-1 1 36,-5-2 0,5 9-63,1-3 0,2 14-5,-2 5 0,2 16 33,4 11 0,2 17 8,-8 15 1,6 21-41,-6 11 0,-12-47 1,-2 2-253,-2 2 0,-1 2 0,1 6 1,0 2 273,0 6 1,-1 2 0,0 6-1,-1 2-13,-1 4 0,-1 0 0,0-4 0,-1-2 1,-1-6 1,-2-2 0,-1-3 0,0-2-26,2-6 1,1-1 0,-2-3 0,0-2-173,5 44 0,-5-8 160,4-18 1,3-2-106,-3-4 1,1 2 12,-7-9 0,0-8 57,0-11 0,-9-6-19,-4-7 1,-4-4-17,-2-9 1,-3-8 449,-4-5 1,-2-4-437,-4-2 0,-9-4 399,9-9 1,-6-2-84,12-17 1,-6 0 96,6-7 0,0 1-64,7-1 1,2 0-67,4 1 0,4 1-143,9 5 0,0-2 95,0 8 0,9 7-100,4 6 1,6 6 1,7-6 1,4 9-101,8-2 0,1-3 24,0 3 1,-1-1-160,1 7 1,6 0-20,0 0 1,0 0 86,-6 0 0,-3-2-261,-3-4 1,8-1 141,-9-12 0,11 2 226,-5-16 0,10-7 0,10-10 0</inkml:trace>
  <inkml:trace contextRef="#ctx0" brushRef="#br0">27333 4811 7682,'-20'-20'-79,"-1"1"1,-3 0 0,-2 2 0,3 4 87,1 6 1,5 3 0,2 0 0,2-3 70,-2 3 1,4 0 0,1-3 88,1-6 1,5-4-101,10-2 1,1-3 207,12-3-160,-4 3 1,22-14 0,-5 6-37,4 0 0,3 2 0,0 8 0,-1 1-79,1 0 1,0 2-20,-1 4 0,7-2 90,1 8 1,1 1-119,-2 6 0,4 0 11,9 0 0,9 2 18,4 4 1,4 5-88,2 8 1,9 7 126,4 0 1,-2 8-336,3-1 1,-1 5 336,6 7 0,1 5-94,-48-22 1,-1 2 0,38 30 36,-9 4 1,-4 5-41,-15 8 0,-27-32 0,-2 2 6,16 50 1,-25-45 0,-3 1 25,-3 1 0,-2 2 0,-5 3 0,-2 2-251,-1 8 0,-1 4 0,-2 7 0,0 3 203,0 6 1,-2 2 0,-3 8 0,-3 2-300,-1 4 0,-3 2 0,1-32 0,-2 1 1,0 1 358,-2 2 1,-1 0 0,-1 1 0,-2 1 0,0 0-1,0 0-38,0-3 0,1-1 1,0-1-1,2-2 1,0-2-1,0-1-219,-5 27 1,2-3 0,1 1-1,3 0 266,4-6 0,1 0 1,3-1-1,1 0-102,1-5 1,2-1 0,4-4 0,2-1 138,2-3 0,1-2 1,4 1-1,2 0-30,0 3 0,0 1 0,0 2 0,-1 1 61,-1-1 1,-2 1-1,0 4 1,1 0-30,0-2 1,-1 1 0,0 2 0,0 0-1,-2 0 1,-2 2 0,1 1 0,-3 0 31,-2-2 1,-2 0 0,1-3 0,0-1-25,0-8 1,0-2 0,0 3-1,0 1 54,0-3 1,0 0-1,0 3 1,0 0-22,0-2 0,0-1 1,1-1-1,0-1 14,2-10 0,1-1 0,-3-1 0,0 0 240,2-5 1,0 0-1,2 1 1,-1-1-270,2 48 1,7 2-12,-6-2 0,6-4 41,-7 4 0,0-6 103,-6-7 0,0 2-114,0-8 0,-2 0 136,-4-7 1,2-2 454,-9-4 1,-7-7-725,-5-12 0,-6-3 615,-1-4 0,-2-12-692,-18-1 1,-8-11-489,-11-8 1,-21-4 454,-11-9 0,-7-2-290,56-1 1,-1-1 466,-2 0 0,0-3 0,0-2 0,0-3 0,-4 0 0,0-2 0,0-1 0,1-2 0,1-1 0,0-1 0</inkml:trace>
  <inkml:trace contextRef="#ctx0" brushRef="#br0">1121 12423 8088,'-22'-2'0,"-1"-5"347,-3-5 0,0-3-1348,7 2 714,8-4 0,3 6 0,10-9 264,4 1 1,13 6 316,14 0 0,3 7-2,3-7-215,8 9 0,11-11 0,13 8 58,4 3-138,11-7 0,4 7 0,15-7-736,-47 7 0,0 0 733,8 0 1,2 1-1,5 0 1,2 0 0,6-1-1,1 1-24,4 1 0,2 0 0,3 1 0,1 2 6,4 2 1,1 0 0,6 2 0,0 1-5,0 4 0,0 0 0,5-4 0,-1 0-359,-4 1 1,0-1-1,6-3 1,1-1 391,-35 0 0,0 0 0,1 0 0,2-1 0,0 0 0,0-1 40,-1 0 1,1 0 0,-1 0 0,-1 2 0,0 0 0,0 1 14,30-1 0,0 2 0,1 3 0,1 1-31,-35-4 0,0 0 0,0 1 0,2 2 0,0 1 0,1 1-2,-1-1 1,0 1 0,0-1 0,3 1 0,-1 0 0,0-1 21,30 2 1,-1-1-1,2 4 1,1 0-30,-3 0 0,0 0 1,-33-4-1,0 1 1,0-1-285,1 0 1,-1-1-1,-1 1 1,34 1 0,-1 1 280,-5 2 1,0 0 0,-2-5 0,1-1-217,2 0 1,-2-1 0,-9-4 0,-2 0 227,0 2 1,-2-2 0,-5-4 0,-1-4 61,-2-3 0,-1-1 0,0-3 0,1-2-38,-1-3 1,0-3-1,-4-1 1,-2-1-71,-2 1 0,-3-1 0,-2-3 0,-3-2-77,-5 3 1,-2-1-1,42-24 708,-12-1 0,-30 8-550,-16-2 0,-20 13 583,-12 6 0,-23 4-679,-15 3 1,-24 6-210,-22 0 1,-12 7 152,36-1 1,-1 1 0,-4 3 0,-3 2 86,-8-3 0,-1 1 0,1 5 1,0 3-47,-4 0 1,0 3 0,0 0 0,0 1 36,-3 0 1,-1 1-1,0 0 1,-1-1-26,-1 1 1,-1 0-1,4-1 1,-1 1 74,1 0 0,0-1 0,4 0 0,2-1 7,6-1 0,1-1 1,1 2-1,1-1 175,4-3 0,1-1 0,-40 3-79,13-6 1,24-6 60,21-1 0,11-8-145,15 2 0,5-4-69,8-2 0,11 0-8,8-1 0,11 7 517,15 1 0,7 1-589,12-2 1,5-2 134,8 9 1,11-1-132,9 7 0,0 2 126,6 5 0,-11 6-45,-2 12 1,-6 7 133,6 14 1,-13-1 26,-6 13 1,-8-3 89,-25 16 1,-3 0-154,-16 6 0,-10 1 197,-9-1 0,-18-6-192,-14 0 1,-13-1 54,-6 8 0,-5-3-318,-2-4 0,-7-7-261,1-12 1,-1-5-955,7-8 1380,-8-1 0,1-6 0,-3-4 0,3-6 0,1-7 0</inkml:trace>
  <inkml:trace contextRef="#ctx0" brushRef="#br0">10670 4598 7504,'-30'13'0,"2"-2"-121,0-3 0,0 8 266,-4-4-89,4 14 0,9-4 0,-1 3 1,1-1-1,0 0-243,-1 1 1,1-1 118,0-11 0,-1 2 194,1-9-66,-9 9 1,7-13-1,-7 5 99,0-5-114,6-2 1,-14 0 0,4 0-40,-5 0 0,-4 7 59,-4-1 1,-4 9-160,-9-2 0,-9 10 19,-4 3 1,-10 9-74,-3-3 0,-8 2-127,1-2 1,-7 3 221,1-10 1,-2 1 55,15-6 0,1-10-8,5-3 1,3 1 154,4-1 1,7-1-91,12-6 1,5 0 133,8 0 1,-4 0-63,5 0 1,-3 11 33,15 8 1,-6 3-86,6 10 0,-6 2 208,6 11 0,-6-2-272,6 9 1,-6-1 66,6 7 0,-6 0-176,6 0 1,0 0 83,7 0 0,0 2-130,-1 5 1,3-5-1,4 4 0,5 3-15,8-3 1,0 0 77,0-6 0,8 7-97,5-1 0,13 1 86,6-7 1,5 0 4,1 0 0,10 4 35,3-4 1,5 4-31,2-10 0,0-3 129,0 2 1,0-1-181,0 1 1,9-3 187,3-10 0,8 9-57,6 5 0,-5-3-267,5 3 1,4-9 344,2 2 0,7-4-75,-46-21 1,1-2 0,47 12 34,4-4 0,-50-12 0,1 0-35,0-1 1,2 0 0,4 0-1,2 0-11,3-3 1,-1-1-1,-5 0 1,0 1-2,-1 0 1,0-1 0,-2-2-1,0-1-1,1 1 1,2-1 0,0 0 0,0-1 6,2 1 1,0 1 0,-6 1 0,0 1-3,0-2 0,-1-1 0,54 9-4,-5-2 1,-48-5 0,1-1-4,0-4 0,-2 0 0,49 12-103,-6-2 1,-1 2 95,-5-2 1,-1 2 109,6-8 1,-5-1-32,5-6 0,1 0 48,-7 0 0,5 0-98,1 0 1,-8-9 8,-4-3 1,-4-6-90,-3-1 1,-2-2 93,-4-5 0,-4-4 35,-9-9 1,-3-8-7,-3-5 1,-5 1-1,-8-7 0,-15 11-40,-5-11 0,-13 6 6,1 1 1,-5-5 120,-2 4 0,-2-3-137,-5-3 0,3-3-45,-9-3 0,7 2 64,-7-9 1,8 0-70,-1-6 1,4 6 45,2 0 0,-7 0-26,1-6 1,-7 2 32,7 4 1,-9 4 2,2 10 0,-7-4 29,-5-3 0,-3 10 90,-4-4 1,-7 5-139,0-5 1,-2-2 33,-10-5 0,6 5 112,-7-4 1,3 4-114,-3 2 0,-4-2-95,5-5 0,-3 5 58,3-4 0,-5 4-11,4 2 0,-6 2-15,-6 4 1,1 1 6,-7 12 1,-3-2 29,-11 16 1,-4-6-9,-9 12 1,0-2-357,1 14 1,-3 1 339,-4 6 0,-2 0-38,-5 0 0,54 0 0,0 0 39,-47 0 1,49 3 0,-1 0-75,-48 4 0,45-4 1,0 0-21,-52-3 0,54 0 0,1 0-157,-49 0 1,-1 0-175,-4 0 447,52 0 0,0 0 0,-53 0 0,53 0 0,0 0 0,2 0 0,-1 0 0,-5 0 0,-1 0 0,-4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10825 14761 7892,'-22'0'-159,"-1"-2"1,-3-3 0,2-1-24,3 2 231,10 2 1,-4 4-6,8 4 0,1-2 6,6 9 0,-6-6 180,-1 6-116,1-9 1,8 4-41,4-8 1,5 0-11,8 0 0,3 0-17,4 0 1,-3 0-7,9 0 1,1 0-91,5 0 0,7 0-34,0 0 0,7 0 121,-7 0 0,9 0-34,-3 0 0,7 0 45,7 0 1,-1 0 4,14 0 0,-3 0 9,15 0 0,0 0-177,7 0 1,2-2 163,4-4 0,-47 4 0,2 0-11,2-4 0,2-1 1,-1 1-1,0-1-69,-2-3 0,-2 1 0,1 2 1,0 1 65,0-1 1,0 1 0,3 0-1,1 1-78,-1-1 1,0-1 0,1-1-1,-1 1 46,-3 3 1,0 2-1,0-2 1,0 1-7,-1 3 1,2 0 0,6-3 0,3 0 8,2 0 1,1-1 0,1 0 0,0 0-255,3 0 0,-1 1 0,-4 2 0,1 0 215,3-2 0,1 0 0,-2-2 1,0 1 34,1 1 1,0 0 0,-2-1 0,0 1-10,-4 3 0,-1 0 0,1 0 0,-1-2 9,1-1 1,0 0-1,5 2 1,2 0 16,-1-3 1,0 1 0,5 1-1,1 0-18,-3-2 1,1 1 0,0 2 0,0 0 84,6-2 1,0 0 0,-1-1-1,-1-1-22,2 2 0,0 0 0,1-1 0,0 1-18,-5 3 0,1 0 0,4 0 1,1 0 11,2 0 1,-2 0 0,-3 0 0,0 0-4,1 0 0,-1 0 0,-3 0 0,-1 0-27,-1 0 1,-1 0 0,2 3-1,1 1 11,4-1 0,-1 0 1,-6 1-1,-1-1-32,4-3 0,1 0 0,-5 2 1,0 2 23,2-1 0,-1 1 0,2-1 0,1 0-57,4-3 0,0 0 1,-8 0-1,0 0 22,5 0 1,-1 0-1,-3 3 1,-1 0-6,1 0 1,0 1 0,1 6 0,-1 1 0,1-1 0,-1 0 1,-4 1-1,0 1-51,-3-2 0,1 0 1,2-1-1,0 1 65,2-1 1,-1 1 0,-1 3 0,0 0-9,1-1 0,0 2 0,-7 2 1,-1 0-64,2-3 0,-1 0 1,-4 3-1,-1 0 44,2-3 1,1 0-1,0 0 1,1-1-174,5-2 0,0 0 1,-7-1-1,0 1 191,1 0 0,-1-1 1,0 2-1,-1 0 2,-2 2 0,0 0 1,6-3-1,0 1 59,0 2 0,1 0 0,-4-2 0,1-1-63,2 0 1,1 0 0,-2-1-1,-1-1 30,3-2 1,-1 1-1,2 1 1,0 1-22,2-2 1,0-1 0,-6-1 0,1 0 5,1 2 0,1-1 1,-3 0-1,1-1-16,1 1 0,1 1 0,1 1 0,0-1-4,2-3 0,-1-2 0,-8 3 0,-1-1-6,0-1 1,0 0 0,-4-1-1,0 1-92,1 3 0,0 1 0,-3-1 0,0 1 118,0 2 0,-1 1 0,39 9-1,-3 0 0,-11 1 146,-8-1 1,2 0 141,-8 1 1,-10-7-70,-9 0 1,-8-1 439,-6 8 1,3-1-566,-9 0 0,-7 1 688,-6-1-1021,-9 0 0,7-2 331,-5-4 1,-4-2-374,5-4 0,-7-5-1364,-7 4 1635,-3-12 0,-18-14 0,-2-10 0</inkml:trace>
  <inkml:trace contextRef="#ctx0" brushRef="#br0">6707 5912 7926,'-6'-39'0,"-3"3"117,-2 4 1,9 4-18,2 9 1,9 8 0,12 4-1,3 5-227,2 2 0,0 0 94,-7 0 143,0 0 1,-2-8 163,-4-5-191,-4 4 1,-20-6-60,-8 9 0,-5-3-166,-14 3 1,1 3 64,-15-3 0,-1 4 132,-12 2 1,-3 0-157,-10 0 1,-10 0 50,-8 0 1,-3 0-69,-11 0 0,54 3 0,-2 0 133,0 1 0,0-1 0,2 0 1,1 0 112,-42-3 0,7 0-248,0 0 0,2 0 148,-3 0 0,1 7-19,13-1 0,-5 3 47,11-3 0,-8 5-83,2 8 0,4-6 48,15 0 1,0 0-75,0 6 0,2 0 37,4 1 1,11-1-3,9 0 0,6 1 28,-6-1 0,9-2 283,-3-4 1,4 4-268,3-4 0,2 4 142,4 3 0,-2-1-91,8 0 0,1 3-59,6 4 1,0-3 64,0 9 1,0 1-49,0 5 1,0 3 4,0 4 0,-2-2-8,-5 9 0,5 5-6,-4 8 1,4 1-34,2-1 1,0 4 37,0 8 1,0 7-78,0-1 0,2 10-171,4-3 1,-4 8 183,2-43 0,-1 0 0,-1 54-177,-2-48 0,0 1 0,0-3 1,0 0 204,0-1 0,0 0 1,0-2-1,0-1 13,0 3 0,0 0 0,0-2 0,0 0-1,0 5 1,0 0 0,0-1-1,0-2 9,0 1 1,0-2-1,3-1 1,0 0-13,1 2 0,-1 0 0,1-2 0,0 0 20,0 4 1,-1 2 0,-2-3 0,0 0-15,2-1 0,1 0 0,-2 1 0,0 0-17,1 2 1,0 0-1,-2-2 1,0 0 22,3 2 0,-1 1 1,-2-2-1,-2 0 1,-2 1 0,-1 0 0,0 3 0,-2 1 1,-3 6 0,-2 0 0,1-2 1,-1-1-1,-1 3 0,-2 0 1,0-2-1,-2-1 10,-3 0 1,-1 0 0,1-4 0,0 0-16,0 1 0,-1-1 1,0-7-1,-1-2 23,-1 0 0,-1-1 0,3 0 0,-1 0-125,-1-3 1,-1 1 0,0 0 0,-1 1 57,1-1 0,1-1 1,-23 48 45,25-48 1,1 1 0,-20 46-8,1-1 0,-1 0-2,0-1 1,9-8-5,5-4 0,3-13 19,3-7 0,-1 5-35,1 2 0,6-5 20,0-1 0,7-5 15,-7-2 0,7 6-38,-7 1 0,8-1 21,-1-6 0,4-2 198,2-5 0,0-1-218,0-5 0,8-13 408,5 0 0,7-2-436,5-4 0,5 2 277,9-2 1,-7-3-246,1 9 0,-1-6 57,6 6 1,3-6-49,4 6 1,3 1-2,3 5 1,5-6 1,-4 1 0,6-3-10,6 2 0,-4-4 0,5-9 1,-5 0 17,-2 1 0,2-10-10,4-3 1,3-5 82,4-2 0,10 0-231,-3 0 0,14-6 234,5-1 1,-1-6-130,7 7 1,-6-7 206,-7 6 1,3 1-82,-10 6 1,-1-6-11,-11-1 1,-7 1-745,-12 6 1,2 2 113,-9 4 561,0 5 0,0 6 0,0-4 0,0-4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11810 6183 7678,'50'-48'350,"-3"-16"1,-4-18-183,-4-6 0,-1 17 0,-16 16 0,-7 5-382,-4 7 1,-9 0 435,-15-2 0,-19-2 1,-26-7-1,-15 3-32,-15-3 0,35 24 0,-2 0-81,-8 1 1,-3 0 0,-5-3-1,-4 2-538,-4 3 0,-3 2 0,-9 0 1,-5 1 385,25 6 0,-2 1 0,-2 1 1,-5 0-1,-3 2 0,-1 1-373,-5-3 1,-1 1-1,-1 1 1,-4-1-1,-2 2 1,1 0 318,-2 0 0,-1 0 0,-1 0 1,-2 0-1,-2 1 0,-1 1 36,22 2 0,-1 1 0,0 0 0,0 0 0,-1 1 0,-1 0 0,1 0 0,-1 0 10,1 2 1,0 0-1,-1 0 1,1 1-1,-1 1 1,1 0 0,-1 1-1,1-1-320,-23 1 1,1 0-1,0 0 1,-1 1-1,-1 1 1,0 1 320,0 0 1,-1 1 0,0 1 0,26 1 0,-1 0 0,0 2 0,0 0 60,1 1 0,0 0 0,0 2 1,1 0-1,-1 1 0,1 2 0,-1 0 1,2 1 1,-24 5 0,1 2 0,0 0 0,2 2 1,0 0-1,0 3 54,0 2 0,0 1 0,0 1-49,23-8 0,-1 0 1,2 1-1,1 2 0,-17 7 1,3 3-1,-1-1 0,-1 1 1,-1 0-1,1 1 34,2 1 0,1 0 0,1 2 0,5-1 0,2 1 0,0 1-168,0-2 1,1 1 0,2 3-1,4 1 1,2 2 0,1 0 138,3 0 0,1 1 1,2 2-1,2 1 1,1 3-1,3 0 19,6-1 1,2 2 0,0 1-1,2 0 1,0 2 0,3 2-26,3 1 0,3 3 1,0 0-1,1 2 0,0 1 1,3 0-36,2 2 1,1 0-1,3 2 1,1 3 0,3 3-1,3 0 19,3 0 0,3 1 0,2 1 0,0 3 0,2 1 0,2 2-2,2 3 1,3 1-1,1 0 1,1 1 0,0-1-1,3 1 4,3 1 0,2 0 1,3 0-1,2 2 0,4-1 1,3 0-63,3 0 1,2-1 0,3-1 0,2 3 0,2 0 0,3-1 77,5 1 1,3 1-1,2-2 1,1 1 0,2-1-1,3-1-17,1-1 1,4-1-1,2-2 1,3 0-1,3-1 1,3-3 44,1-3 1,2-2 0,3-2 0,2 0 0,3-3-1,2-2-21,5-1 0,3-2 0,2-4 0,-1-5 0,2-3 1,2-3 56,4-3 1,1-2 0,2-2 0,5 1 0,1-2 0,2-1-35,-23-11 1,1-1-1,1 0 1,1-1-1,4 1 1,1-1-1,1 0 1,1-2 32,5 0 1,1-1-1,1-1 1,-1-2-1,-1-3 1,-1-1-1,1-2 1,1 0-48,4-2 1,1 0 0,1-2 0,-1-1-1,-2-2 1,-1-2 0,0-2 0,2 0 40,2-2 1,0 0-1,1-2 1,0-2 0,1-1-1,0-2 1,1-1 0,0-1-52,-17 1 0,1-1 0,0 0 0,0-1 0,-1-1 1,20-4-1,-1-1 0,0-2 0,1-1 32,-20 2 0,1 0 0,-1-2 1,1 0-1,0-1 0,-1-1 1,0-1-1,0 0 0,0-1 1,1-1-44,2-1 0,0 0 1,0-2-1,1 1 0,-1-2 1,0 1-1,0-2 0,0 1 1,0-1-1,1-1 25,2-2 1,0 0-1,1-1 1,-2 0 0,0-1-1,-6 2 1,0 0 0,-2-1-1,1-1 1,-1 0-55,0-1 0,1-1 1,-1-1-1,-1 0 0,0 0 1,15-8-1,0 0 0,-1 0 1,-1-2 14,-2 0 0,0-1 0,-1 0 0,-1-1 0,-2 0 0,-1-1 0,-1-1 0,0 0 3,0-2 1,-1-2 0,0 0 0,-1 0 0,-6 2-1,-1 0 1,0 0 0,-2-2 11,0-1 1,0-2-1,-2 0 1,-1-1 0,-2 2-1,-2-1 1,0 0-1,-3-2 4,-2-1 0,-1-1 0,-2-1 1,-1-1-1,-2 0 0,-1 0 1,-2-1-1,-2-1-7,15-24 0,-5-1 0,-3-1 1,-9 5-1,-3 1 0,-4-1-33,-5 0 0,-3 0 0,-5 0 1,-6 8-1,-5 0 0,-3 1 374,-2-29 0,-7 2 1,-6-2-1,-8-1-268,-2 33 1,-4-2 0,-3 2 0,-3 0 0,-4 1 0,-3 1-61,-7-2 0,-4 2 0,-2-1 27,-2-1 0,-2 1 0,-4 2 0,-6 3 1,-5 2-1,-2 1 0,-5-3 0,-2 0 0,-3 2-205,-5-1 1,-3 1 0,-2 4-1,-3 6 1,-3 3 0,-3 2 93,16 10 1,-3 1 0,-1 1 0,-1 3 0,-3 2-1,-1 2 1,-1 2 0,-1 0-16,-5-1 1,-1 1-1,-1 1 1,-2 1 0,-3 1-1,-1 2 1,-1 1-1,-1 0-100,-2 0 1,-1 0-1,-1 2 1,2 0-1,2 2 1,0 2-1,1 0 1,-1 0 19,0-1 0,1 1 0,-1 0 1,0 0-1,1 2 0,0 0 0,0 1 1,0-2-372,0 0 1,-1-2-1,1 0 1,-2 2 524,-2 1 0,-1 2 0,0 0 0,0-1 0,0-2 0,0 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3653 5719 7630,'-6'13'0,"-3"-3"394,-2-1 0,5-2 1324,-7-7-1395,9 0 1,-5-9-1,9-6 1,0-9 139,0-8 1,7-4-131,-1-3 1,9-8 62,-2-5 0,4-6-127,2-6 0,7-5-51,0-8 1,6-9-575,-6-4 0,8-5 396,-1-1 1,3-7-139,-17 51 0,1 1 0,2-2 0,1 0 71,22-37 0,0 4-102,-6 28 1,-3 13-154,-4 20 96,5 3 1,-16 14 112,5 8 1,-11 15 20,-2 10 1,-2 10 241,2-3 0,4 15-64,-4 11 0,-2 2 15,1 11 1,-1 6-92,2 7 0,-4 6-66,-9-6 1,0 8 29,0-2 0,-3 5-490,-3 1 0,-3-10-131,-3-8 0,-6-12 292,5-14 0,-2-7-913,3-13 806,-6-4 1,8-17-34,-10-5 0,7-4 150,1-2 1,-3-2-209,-11-4 0,4-5 446,-4-8 1,-4-1 66,-2 1 0,-4 0-109,-3-1 0,-6 1 109,0 0 0,0-3 47,6-4 0,0 5-47,1-5 0,1 5 500,5 1 1,-2 3-187,8 4 1,0-2 1371,7 9-336,8-9-739,2 4 0,20-8-151,9-1 1,16 1-111,16 0 1,10-7-150,2 0 0,16-6 5,-3 6 1,7-6-505,0 6 0,-14 1 307,1 5 1,-11 10-1295,-8 3 0,-3 5 153,-3 2 0,-14 2 1132,0 5 0,-4-1 0,-9 13 0,-4 5 0</inkml:trace>
  <inkml:trace contextRef="#ctx0" brushRef="#br0">4987 5313 7676,'11'-8'1354,"6"-3"-551,-15-9 0,13 8-310,-9-1 0,-1 8-540,-12-1 1,-3 12-52,-10 7 0,-1 4-111,-5 3 0,4 6 105,-3-1 1,-3 8 148,2-8 1,0 3-414,7-2 1,2-5 81,4 5 1,-2-4-67,8-3 199,1-8 0,8-3 470,5-8 1,10-2-49,8-4 0,10-5 74,-3-8 0,-2-7-77,2 0 1,-8-6-26,2 6 0,0 0-7,-7 7 0,4 0-42,-10-1 1,2 8-301,-2-1 116,4 8 0,-12-1 64,8 12 1,-9 7-46,2 13 0,-3 4 48,-3 9 1,0 2-204,0 4 1,0 0 48,0 13 0,-7-5-195,1 12 0,-9-5 121,2-2 1,-11 8-221,-2 5 0,-8-4 138,2-3 1,-5-6-194,-1-6 1,-1-1 113,0-12 0,3-5 68,4-15 1,-3-8-137,9-4 0,1-5 88,5-2 0,10-2-185,3-5 1,7-4 478,7-8 0,12 0 0,11-1 0</inkml:trace>
  <inkml:trace contextRef="#ctx0" brushRef="#br0">5045 6163 7676,'8'-30'0,"5"4"0,2-1 1195,-2 1 1,4 0-530,-4 7 1,5-1-98,1 1 0,0 0-306,1-1 1,1 1-343,5 0 1,4-1-239,8 1 1,1 0 270,0-1 0,2 1-181,4 0 1,-4 0 219,4-1 1,-7-1 89,-5-5 0,-6 2-174,-7-8 1,-7 6 284,0-6 0,-9 9 377,2-3 1,-14-2-205,-12 2 0,-1 7 39,-11 6 0,2 9-125,-3-3 1,-1 5-322,8 2 1,-6 9 121,6 4 0,3 12-142,10 7 0,4 5 59,9 2 0,0 8-54,0 4 1,4 3-50,9-2 1,2-3-181,18-4 1,-8-11 275,8 5 0,5-9-17,7-4 1,7-3-107,-7-16 0,2-3 73,-2-10 0,-6-7-338,0-13 0,-3-4 149,-10-9 1,0-8 246,-7-4 0,9-22 0,2-7 0</inkml:trace>
  <inkml:trace contextRef="#ctx0" brushRef="#br0">8698 5004 8205,'20'-21'0,"-1"-5"530,0-6 0,-6 4 931,0 2 1,-13 7-625,-6 6 1,-14 4-900,-18 9 1,-7 11 0,-3 6 0,-3 9-159,-9 4 1,2 8 246,-7 8 1,5 1-487,2-2 1,2 4 276,5 9 1,6-6-247,12-1 0,8-10 14,12-2 0,15-3 339,17-10 1,13 0 265,20-7 0,8-2-158,17-4 1,1 2-9,-1-8 0,-8 5-50,-5-5 1,-12 8-71,-7-2 1,-15 10 91,-11 3 0,-12 6-137,-20-6 1,-13 11 108,-26 1 0,-1 1 180,-18 6 1,9-11 43,-3-1 1,14-10 99,6 3 0,6-7-28,7-6-200,12-4 1,16-9-184,17 0 0,8 0 152,18 0 0,10-9-216,9-4 1,3-4 86,9-2 0,-1-1-60,2 1 0,4-2-158,-4-5 0,4-4 233,3-9 1,3 1 418,-3-1 0,-14 0-169,-19 1 0,-15-1 226,-11 0 1,-1 1-162,-12-1 0,-17 9 78,-14 4 0,-3 7-59,-5 6 0,-5-2-212,-7 9 0,0 1-12,6 12 1,7 6 262,-1 12 0,10 8-384,-3 12 0,13-2 40,7 8 1,4-6-44,2 7 1,8-3 61,5 3 1,13 1-98,6-8 1,13-2 108,7-11 1,4-6 141,2-13 1,-3-4 92,-3-9 0,2-5-53,-9-8 1,-2-2-198,-11-17 0,2 0 97,-8-7 1,-7-6-372,-6 0 1,-2-6 162,2 6 0,4-7-439,-4 7 1,4 0 225,2 6 0,3 3 24,4 4 1,-3 6 321,10 13 1,1 4-116,11 9 1,-2 3 592,9 3 1,-7 11-303,6 9 1,-8 2 185,2-2 0,-6 2-110,-7 4 1,-4 2-560,-9-8 1,-1 2 204,-6-3 1,-1-5-136,-4-1-734,-5 0 305,6-16 164,-16 5 0,-1-19 175,-4-8 1,-2 0-57,9-7 0,-1-4 149,7-2 1,-6-5 95,-1-1 1,1-3-56,6-4 0,-6 4 293,-1-4 0,1 4 724,6 2 1,0 9-485,0 5 0,2 10 421,4 2 1,-1 8-317,7-1 0,4 10 402,9 3 0,-1 14-344,8-1 1,-2 12-71,2 0 0,3 0-121,-9 7 1,4-5-748,-11 11 1,2-10-198,-14-3 0,6-6 483,-7 6 0,1-9-1474,-7 3 1189,0-4 0,-9-12-135,-4-3 1,2-5 183,-1-2 0,1-9 159,-2-4 1,-4-10 31,4-3 1,2-8-73,-2 2 1,7-5 161,-7-2 1,6-1-91,-5-5 1,7 6 489,-1 0 0,-3 9-240,3 11 1,-3 2 404,3 4 0,-5 6-241,-8 14 0,-1 14 1124,1 18 1,-11 10-387,-9 16 0,1 10-157,-7 9 1,4 1-1155,2-1 0,0-2 345,1 8 0,14-17-794,5-2 0,12-11 587,1-9 1,15-6-452,10-12 0,9-8 6,10-12 673,10-4 0,-3-9 0,13 0 0,4 0 0</inkml:trace>
  <inkml:trace contextRef="#ctx0" brushRef="#br0">13260 5274 7676,'9'-49'126,"2"4"0,1 4 1,-1 3-1,0 1 1246,0 5 0,-7 4-630,2 9 0,3 19-585,-3 13 1,1 14 176,-7 19 0,0 12-97,0 12 0,-2 8-239,-5 5 0,3-1-99,-9 8 1,7-8-684,-7 1 1,6-5 420,-6-7 1,7-5-834,-7-8 1,7-17 480,-7-9 0,2-19 321,-2-13 0,-6-11 328,0-15 0,-7-12-21,-6-14 0,-11-4 506,4-2 1,-4-2-345,4-4 1,7 4 714,0-5 0,10 3-414,3-2 1,8-7 180,11-13 0,26 5-664,13-5 1,32 7 106,-28 40 1,4 3 0,3 0-1,3 1-55,4 3 1,2 2 0,-1 7 0,2 2 58,1 1 0,0 3 0,-2 6 0,1 3 193,1 2 1,0 2 0,46 4-83,-10 11 1,-35 8-213,-23 18 1,-24 2-50,-15 4 0,-19 7 7,-20 12 1,-15-4 168,-10 4 1,-9-6-336,2-6 0,-4 4 242,-2-5 0,8-10 68,4-2 0,10-16 240,9-3 1,10-3-105,17-11 1,10-1 356,9-12 1,26-4-327,19-8 1,19 2-129,14 4 1,8-2-67,10 8 0,1 1-351,-1 6 1,-1 2 198,-5 5 1,-15 3 126,-17 10 0,-19 1 213,-20 5 0,-14 4-207,-25 9 0,-14-1 81,-30 1 0,-7-7-92,-13 0 0,4-8 29,-3 2 0,12-5-32,6-2 0,7-6-444,7 0 0,6-8-1487,12 1 1260,6-4 726,16-2 0,2-8 0,9-3 0</inkml:trace>
  <inkml:trace contextRef="#ctx0" brushRef="#br0">13975 6105 7676,'22'-6'363,"4"-1"0,-3-8-182,10 2 1,-3-4 1030,2-2 0,2 0-554,-8-1 0,6-5-163,-6-1 0,6-6-144,-6 6 1,0-6-122,-7 6 0,0-8-84,1 1 1,-1-5 47,0-7 1,-1 2-207,-6-9 1,-1 7 106,-4-6 0,-5 8-525,4-2 99,-4 12-27,-2 5 0,7 20-81,-1 8 1,3 19 208,-3 20 0,-1 8-9,7 11 1,-1 0 93,2 0 1,2 4-167,-8-4 0,8 2 15,-2-15 0,-3-2 716,3-11 1,-2-4-257,2-8 0,4-10 897,-4-3 0,2-16-349,-2-10 1,4-9-340,-4-11 1,4-8-39,2-4 1,1-3-142,-1 2 0,-2-3-372,-4 3 0,4-2 210,-4 3 0,11-3-855,2 9 0,6 2 252,-6 11 0,6 11 0,-6 8 0,6 13 205,-6 6 0,-1 13 39,-5 20 1,-8 2 53,1 4 1,-8-2 77,1 8 1,-4-8-268,-2 2 0,0-4 102,0-2 0,0-3-485,0-3 44,-8-5 537,6-9 1,-7-11-86,9-8 0,0-10 151,0-16 1,6 0 197,1-12 0,14 3 0,-1-10 0,3-4 0,-3-3 0,8-4 0,4-2 0,4-2 0,3-4 0,0 2 93,-1-9 1,-6 9 104,1-3 0,-5 16-96,-3 10 1,1 11 1149,-13 15 1,4 7-258,3 12 0,1 16-161,5 16 0,4 10-111,9 10 0,-7 10-294,0 10 1,-11-1-1161,-1 7 0,-3-1 569,-11-5 1,1 5 1,-7-5 0,0-10-1461,0 3 0,0-9 801,0-4 0,-2 2-712,-5 5 1532,-4-14 0,-12 16 0,-1-13 0,-4 1 0,-15-5 0,-12-7 0</inkml:trace>
  <inkml:trace contextRef="#ctx0" brushRef="#br0">15638 6183 7676,'-39'-11'-315,"9"-6"-392,4 4 1793,13 4 1,7-6-440,12 9 0,16-3-33,17 3 1,10 4-242,15-5 1,1 3-17,12-3 1,-2 3-113,16-9 0,-1 7-514,6-7 0,1 0-99,0-6 0,-1-1-471,1 1 0,-17-2-699,-10-5 0,-24-4 1504,-14-9 0,-9-17 0,-3-4 0</inkml:trace>
  <inkml:trace contextRef="#ctx0" brushRef="#br0">15966 5004 7676,'-19'-9'1406,"0"-3"-460,-1 3 1536,1-8-1853,8 15 0,7-13-47,17 8 1,11-1-157,21 1 0,6 3-53,14-9 1,10 7-929,9-7 1,8 6 263,-2-6 1,3 7-1417,-3-7 0,-4 7 446,-9-7 1061,-8 0 1,-3-15 0,-8-2 0</inkml:trace>
  <inkml:trace contextRef="#ctx0" brushRef="#br0">20258 5101 7676,'-7'-13'40,"1"0"1,-7 0 0,4-4 0,1 2 350,-1 2 0,1 0-97,1-6 0,3 6 0,-9 2 237,-2 2 0,4 3 334,-2 6-535,9 0 0,-11 11-23,9 8 0,-1 11-68,7 15 1,0 7-212,0 12 1,0 5-502,0 8 0,-2 3 394,-4 3 1,1-3-958,-8 3 1,9-1 602,-2 2 0,-3-9-212,3 9 1,-7-26 181,6 0 0,-8-16-134,2-9 0,3-14 597,-3-13 0,0-3 0,-15-29 0,-2-6 0</inkml:trace>
  <inkml:trace contextRef="#ctx0" brushRef="#br0">19717 5661 7676,'-11'-77'0,"2"6"0,9 0 0,0-8 358,0-12 1,11 3-513,8-2 0,18 11 221,14 1 0,14 18 33,6 15 0,6 7 71,7 5 0,4 6 127,8 7 1,1 9-58,0 5 1,-1 4-35,1 2 0,-28 11 88,-18 8 1,-21 11-535,-23 15 0,-20 7 197,-26 12 1,-17-2-145,-14 9 1,-6-7-345,-1 7 0,-2-6 414,36-30 0,2 1 0,-30 26-58,0 2 0,11-12 71,8-7 0,14-4 98,12-3 1,20-16-41,18-9 0,38-11 210,40-9 1,15-1-112,-44 1 1,1 1-1,2 0 1,1 1-162,5 1 0,1 2 0,-2 1 0,0 0 125,2-3 1,0 1-1,-7 2 1,-2 2 14,-2 2 1,-4 1 0,30 6 106,-28 10 1,-19 5-70,-26 1 1,-26 8 348,-26-1 0,-25-3-251,-26 2 1,38-16 0,-2 0 22,-3 3 0,-2 1 0,-1-1 1,-2 0-33,-3 1 0,1-1 1,2-3-1,2 0-163,4 1 0,2-2 0,-1-2 1,0 0-651,-41 19 0,1-10 190,24-3-664,9-8 1393,41-11-2199,4 0 1933,25-9 0,11-1 0,12-10 0</inkml:trace>
  <inkml:trace contextRef="#ctx0" brushRef="#br0">22191 5120 7676,'36'-32'19,"-1"2"0,-3 0 0,2 0 1,1-3 409,-3 3 1,-4 2-128,-9 9 1,-8 0 22,-5-1 1,-8 10-214,-11 3 0,-8 5 53,-18 2 1,-8 11-165,-5 8 0,-4 3 70,-1 10 0,-1-6-121,0 6 1,6 2 48,0 11 1,12-4-153,1 4 1,11 4 60,15 3 1,9 4-21,17 2 0,13 0 21,25 0 1,16-2-116,16-5 0,8 5 333,-8-5 0,-7-3-86,-12-3 1,-21-7 193,-11-5 0,-17 1-65,-8-8 0,-25-1 130,-14-5 0,-15-1-86,-17 0 1,1 1-119,-8-1 0,11-2-432,2-4 1,9 2 212,10-8 1,16-1-564,3-6 1,16 0 536,4 0 1,19-9-613,20-4 1,10-6 261,16-7 0,-3 3 246,9-9 0,-2 8 253,2-2 0,4-2 0,-4 3 0,-7-6 191,-6 12 1,-11-2-232,-15 14 1,-4-6 925,-8 7 1,-12 2-416,-8 10 1,-8 11 507,-12 9 0,-8 2-420,-4-2 1,2-5-169,-2 5 0,8 2-199,-1-2 0,3-3-324,3-10-143,8 4 1,11-8 273,13 4 0,15-5-292,11-8 1,1-8 192,12-5 1,-1-4-169,7-3 0,7-5 31,-1-1 1,-6 0 109,-6 7 1,-16-1 48,3 1 437,-13 8-214,-7 3 1,-12 8-105,-14 0 0,-4 0-77,-8 0 1,6 0 65,0 0-46,0 0 39,3 0 0,3-9-268,14-4 0,12-4 5,13-2 0,5 0-9,1-1 0,7-6 27,1 1 1,5-1 55,-6 7 1,0 1 285,-6 6-173,-9-6 0,-4 25 80,-13-1 1,-7 11-58,-12 9 0,-5 2 175,-8 4 0,1 3-38,6-10 0,-6 8 55,5-8 0,5-5 99,1-7 1,-1-7-91,1 7 0,3-9-15,11 3 0,3-7-74,10-7 1,5-4-52,1-8 1,9-7 66,-3 1 0,4-10-146,3 3 1,-3 4-73,-3 2 0,1-2-197,-8 3 1,0 1 82,-7 11 1,-2 2-112,-4 5 304,4 4 0,-13 4-62,9 17 1,-6 3 228,6 10 1,0 7-68,6 6 0,0 0 307,1-7 0,-1 10-104,0 3 1,1 11 23,-1 3 1,-8-1-326,-5-6 1,-15 0 90,-10 0 1,-9 7-2,-10-1 1,-10-6 35,-3-7 0,-12-8-88,-1 2 1,-7-12 32,7-8 0,1-12 183,12-6 1,6-9-72,13-11 0,4-2-42,8-18 1,12-7-782,8-12 1,17-4 377,15-2 0,13-8-256,7-5 1,14 2-57,12-2 0,3 7 1,-33 28 1,1 1-1,43-21 357,-41 27 1,1 0 0,0 7 0,-1 2 254,46-19 0,2 2-79,-15 12 0,-18 1 231,-14 11 0,-11 5 251,-9 8 1,-11 0-224,-8 0 948,-8 0 1,-5 0-373,-13 0 1,-11 0-161,-2 0 0,0 0 42,7 0 0,0 0-774,-1 0 1,8 0-161,-1 0-295,8 0 163,-3 0 294,8 0 0,0 2-325,0 4 0,2-4 156,4 5 0,5-3 227,8 2 0,1-1-83,-1 8 0,3-9 163,3 2 0,-1 3-23,8-3 1,-6 1 46,6-7 0,-6 0-8,6 0 1,-6-2-59,6-5 0,-2 3 93,2-9 0,-1 0-54,-6-6 0,-1-9 136,8-4 0,-2 2-90,2-2 1,5 8-86,-5-2 1,5-2 50,1 2 0,-5 7 0,-1 6 0,-2 9 199,2-2 1,-4 6-61,-9 6 1,-8 7-106,-4 13 0,-7-3 7,-7 9 0,-4-6-88,-8 6 0,0-8 90,-1 2 0,1-11 37,0-2 1,6-7 162,0 7-11,9-9 1,-5 3-31,9-14 1,11-10-71,8-9 0,9-8-142,11 2 1,1-5 106,6-1 1,12-3-651,12-4 1,6 4 143,1-4 0,-2 6-188,-4 7 1,-7 0-42,-12 13 625,-5 4 0,-12 15 0,-10 0 0,-7 0 0</inkml:trace>
  <inkml:trace contextRef="#ctx0" brushRef="#br0">4736 8211 7676,'8'-30'0,"-6"-4"0,5 8 0,-7 2 470,-7 3 0,-8 12 0,-15 12 0,-13 16 65,-10 17 1,-10 14-483,-14 14 0,0 13 0,37-32 1,2 3-1,0 1 0,1 3-300,1 1 1,1 3-1,2 4 1,2 2 307,3 3 0,4-1 1,4-2-1,4-1-23,4-3 0,4 0 0,2 49 68,19-11 0,17-5-366,21-1 1,14-26 170,6-6 1,13-23-22,6-16 1,0-8 120,7-11 1,-7-18 130,7-7 1,-18-16 121,-15-4 0,-16-5-83,-16 12 1,-15-3 70,-23 15 0,-14-6-49,-12 6 0,-22 7-341,-10 6 1,-9 9 116,-4-3 0,-7 7-106,0 7 0,2 3 65,12 10 1,7-7-719,18 0 362,17-1 1,26 6-495,21-6 0,18-3-196,34-9 1108,8-9 0,27-10 0,-53 4 0,1 0 0</inkml:trace>
  <inkml:trace contextRef="#ctx0" brushRef="#br0">5837 8598 7676,'-28'-11'745,"1"-4"-559,-6 8 1,-5 1 775,-1 6 0,-6 0-428,-7 0 0,-1 15-160,8 4 0,2 14-219,10-1 1,1 6 1,13 7 1,8-4-158,24 4 1,17-4 101,22-2 1,18-1-85,8 1 0,14-9-177,5-4 1,-7 2 20,7-2 1,-14 6 21,1-7 1,-21 1-100,-12-6 0,-25 7 99,-13 6 0,-13 5 79,-13 7 1,-17-2 65,-22 9 0,-12-1-51,-7 7 1,-2-2-714,2-4 1,7-5 398,12-8 1,0-9-471,14-5 1,3-5 210,16-7 0,11-9 595,8-17 0,0 0 0,8-15 0</inkml:trace>
  <inkml:trace contextRef="#ctx0" brushRef="#br0">5567 8559 7676,'-11'0'3141,"2"0"-2747,35 0 1,15-9 305,30-3 1,13-6-261,6-1 1,15-7-652,-47 13 1,0 0 0,47-10 370,-2 10 1,-17 4-1091,-21 9 1,-9 0-668,-18 0 1597,-8 9 0,-2 2 0,-8 8 0</inkml:trace>
  <inkml:trace contextRef="#ctx0" brushRef="#br0">9839 8714 7676,'28'-41'23,"2"-4"1,2-5-1,-2-1 1,-2 1 359,-4 3 0,-3 2 0,-4 4 1,-4-2 96,-6-2 0,-3-2-322,2 2 0,-4 2 0,5-8 1,-5-3 135,-2-2 0,0-2-118,0 0 0,-2 2-515,-5 5 1,1 4 236,-13 8 0,-5 7 276,-15 0 1,-10 8-46,-9-2 1,-2 13-24,-11 7 1,0 8-50,-6 11 1,-7 10-184,0 23 1,3 5 206,10 13 1,6 14-21,14 12 0,27-40 0,3 3-13,3 1 1,3 1-1,4 2 1,3 0 9,3 1 1,4 0-1,3 4 1,4 1-170,3 1 1,2 0 0,2 6-1,4 0 154,4 1 0,3 0 0,-1 0 0,1-1-212,1-2 1,2 0 0,0-1 0,-1 1 2,-3 0 1,-1-1-1,1-1 1,-3-1 88,-3-3 1,-1-2 0,0-6-1,0-2-430,3 31 1,5-20 11,-11-12-1146,-5-8 1045,1-22 0,-18-12 145,-4-22 451,-12-4 0,-14-19 0,-10-5 0</inkml:trace>
  <inkml:trace contextRef="#ctx0" brushRef="#br0">9162 9486 7676,'-11'0'1669,"3"0"0,23 0-1157,4 0 1,22-8 89,4-5 1,13-6-298,13-7 0,11-6-414,-32 9 1,3 1 0,2 1 0,1 1-159,2-3 0,0 1 0,-2 5 0,-2 1 134,36-9 0,-13 5 133,-12 7 0,4-12 0,-1 3 0</inkml:trace>
  <inkml:trace contextRef="#ctx0" brushRef="#br0">14420 9023 6300,'0'-20'163,"0"7"0,0 1 679,0-3-655,0-3 1,-9 1-1,-3 2 1,-6 2 208,-1-2 0,0 5-76,-1-3 1,1 6-42,0-6 0,6 7-85,0-7 0,9 0 58,-3-6 0,5-3-58,2-3 0,19-5-84,14-9 1,12 0 107,13 1 1,8-7-143,5-1 0,4 6-391,3 14 1,-3 2 281,-4 18 1,-9 12-171,-17 20 0,-11 15 99,-21 23 0,-8 14 94,-18 12 0,-9 4-297,-16 3 1,-3-7 275,-4 0 1,-11-2 12,24-43 1,-1 0-1,1 2 1,0-1 36,-26 37 1,9-1 51,4-11 0,6-13 180,7-13 1,12-13 114,14-6 0,14-13-242,12-7 1,10-4-3,15-2 0,11-15-22,8-4 1,11-13-397,3-1 1,-1-3 319,7-3 0,-7 3-811,-6 4 1,-4-5 79,-9 5 1,-7 2-173,1-2 1,-11 8 341,-3-2 1,-8-2 536,-10 3 0,-1-1 0,0 7 0,-8-7 0,-5 0 0,-3-2-253,-3 2 0,-7 5 595,1-5 407,-9 5 1,4 10-39,-8 4 1,-1 5 299,1 2 1,2 15-312,4 5 1,-2 12-302,8 0 0,1 0-160,6 7 1,4-11-46,9 10 0,4-5-217,22-1 0,0-2 92,19-4 0,-3-7-225,16 0 0,7-8-34,5-11 1,8-9 4,-8-3 0,-3-14 67,-16-6 1,-12-11 46,-26-2 1,-3-3 348,-16 3 0,-18 4-79,-15-4 1,-25 7-152,-14 6 1,-16 4 48,-10 8 1,-1 10-666,2 3 1,4 5-587,9 2 0,8 2 607,4 5 1,22 3-355,11 10 0,19-1 901,13 0 0,5 5 0,14-5 0,5-4 0</inkml:trace>
  <inkml:trace contextRef="#ctx0" brushRef="#br0">21824 9042 7676,'12'-45'-10,"1"-2"0,2-3 0,3-3 0,1-1 120,0 2 1,1 7-78,-1 13 0,-6 0-280,0 13 119,-9-5 242,13 22-246,-15-7 147,-2 9 1,-4 0 71,-9 0-91,9 9 43,-13-7 11,14 7-218,-5-9-25,8 0 221,0 8-265,0-6 205,0 16-42,0-8-14,0 10 129,0-1 1,-2-2-64,-5-4 13,5 4-104,-6-6 1,8 2 96,0 0 1,-3-9-125,-3 2 0,4-1-6,-5 1-6,5-4 0,2 9 17,0-5 153,0-3-73,0 5 1,0-6-13,0 5 67,0-5 0,0 9 0,0-5 0,0-4 0,7 9 0,-1-5 0,1-3 0,1 14 0,3-7 0</inkml:trace>
  <inkml:trace contextRef="#ctx0" brushRef="#br0">22114 8907 7676,'8'-20'-151,"5"1"1,2 0 0,0-3 0,-2-1-129,2-3 1,-4 0-1,2 7 1,-1 0 326,-1-1 34,6 1 0,-12 2 105,8 4-30,-9 4-72,4 9 19,-16 0 1,4 0 339,-9 0-310,8 0 0,-5 0 267,3 0-131,5 0 191,-15 0 1,13 0-100,-9 0 1,6-6 233,-6-1 0,7 1-130,-7 6 0,7 0-5,-7 0 1,2 9-146,-2 3 1,-4 14-99,4 6 1,-2 13-104,2 7 1,-2 12 78,9 7 1,-3 6-474,3 7 1,3 11 307,-3 8 1,4 0-640,2-7 1,0-14 20,0-5 0,0-8-251,0-5 1,0-8 313,0-17 0,8-11-99,5-9 0,5-10 109,1-16 1,11-12 146,9-13 0,1-16 213,12-10 0,2-8 156,10-11 0,-2-3-95,-27 39 0,1-2 0,0-1 1,1-2 102,5-5 0,0-1 1,-1 3-1,0-1 29,4-1 1,0-1 0,-4 0 0,-1-1 259,2 2 1,0-1-1,-2 1 1,0-1-84,-2 3 0,1 2 0,34-33 404,-9 9 0,-3 18-211,-23 8 1,3 15 710,-15 10-756,-9 9 1,-19 16-277,-17 8 1,-18 8 68,-14 18 0,-14-1-74,-6 1 0,-4 6-309,-2 0 1,-9 9 255,-4-3 1,4 5-309,2 2 0,13-6 131,7-1 0,6 1-96,6 6 0,16-9 437,16-4 1,29 2-378,23-2 0,24-6 120,21-7 1,9-2 32,11 3 1,6 1 21,0-8 0,-50-10 1,-1 2 135,51 14 0,-21 5 74,-5 1 1,-23 3-93,-15 4 0,-18-4 201,-15 4 1,-14-6 117,-11-7 1,-18-4-185,-14-9 0,-7 0-110,-7 1 1,7-9-169,0-5 1,2-8 265,11-11 0,2-4-180,11-22 1,6 3 207,13-16 0,9-8-59,17-11 0,15-6-203,17-7 0,15-4-208,-32 40 0,2 0 0,8-4 1,1 0 41,-1 1 1,2-1 0,5-3 0,2-1-118,1 0 0,1 2 0,-2 5 0,0 2-264,2 0 1,-1 4 0,-5 6 0,-2 3-2626,23-24 3175,-17 8 0,-14 16 0,-14 8 0,-8 13 0,-7 9 0</inkml:trace>
  <inkml:trace contextRef="#ctx0" brushRef="#br0">3692 7999 7676,'13'-48'138,"-3"-1"0,-1 2 0,-5 8 0,-2 11 130,-2 7 0,-10 10 0,-12 7 0,-14 8-29,-14 9 0,-16 13-436,-12 6 1,-10 4-131,37-17 0,-1 1 0,-47 25 238,48-22 0,-1-1 0,2 1 0,-1-1 56,0-2 1,-1-1 0,-40 22 6,-5 4 1,20-13 23,0 0 0,21-4 135,4-9 0,11-4 382,9-15-326,13 0 1,10-2-61,9-4 1,15-5-1,5-8 1,14 0 195,5-1 0,-1 3-254,7 4 1,3 5-40,-3 8 0,0 8 32,-6 5 1,-12 21-16,-7 11 1,-9 20 160,-11 12 0,-5 18-160,0-42 0,-3 3 0,-5 10 0,-4 1-299,-7 6 0,-3 2 0,-4 7 0,-1 2 300,0 8 1,0 2 0,0-5 0,2 1-385,2 3 1,4 0-1,4-7 1,4-2 363,4-3 1,4-1 0,4-5 0,4 0-122,7 1 1,5-4 0,3-11-1,5-4-158,9-3 1,6-5 0,43 29 128,12-33 0,6-9-193,7-16 1,3-12 166,3-8 0,-52-4 1,0-3-1406,-1-4 1,-2-3 1549,42-16 0,-43 11 0,0-1 0,39-19 0,2 1 0,-1-1 0</inkml:trace>
  <inkml:trace contextRef="#ctx0" brushRef="#br0">24491 7921 7676,'37'-19'111,"-3"-2"1,0-3 0,7-2 0,9 0 368,5-1 0,3 7 1,3-1-1,3 6-26,7 0 0,6 4-347,7-2 0,4 9 0,7 0 0,-3 8-51,-2 9 0,-8 19-225,1 7 0,-20 14 69,-12 5 1,-25 9 85,-13 10 1,-19 5-11,-14 8 0,-16 0 27,11-39 0,-2 1 0,-3-1 0,-2-1-177,0 1 0,-1 1 0,-2 2 0,0 1 169,2 6 1,1 1 0,0-6-1,2 2-6,3 2 1,2 2 0,4-5 0,4 0 7,2 3 1,4 2 0,3-2-1,3 0-1,1 2 1,1-1 0,4-6 0,3-1 112,4 2 0,3-2 0,15 38-174,25-8 0,1-11 575,6-3 1,-11-16-210,-8-2 1,-18-9 145,-14-5 0,-24-6-66,-16 1 1,-20-8-214,-18 8 0,-22-16-559,-10 2 0,43-12 0,-2-1-1776,-5 1 0,-1-1 2167,0-1 0,0-2 0,-4 1 0,-2-1 0,3-1 0,1-2 0,-4-3 0,-1-3 0,-1-3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18576 12655 7733,'26'-34'0,"0"-5"164,-3-2 0,7 3 0,3 7 1,1 10 19,-2 6 0,2 4-83,-8-2 0,-2-4 0,-11 4 0,-7-6-95,-4-7 1,-10 3 53,-5-10 0,-15 3-20,-11-2 1,-10-2 60,-16 8 0,-5-6-156,-14 6 0,-4 0-364,-9 7 1,-6 2 365,0 4 1,46 5 0,0 1 45,-1 4 0,0-1 0,-3-2 0,0 0-12,-3 2 1,-1 1 0,-2-3 0,1-1 8,1 4 0,1 0 0,0-4 0,1 1 13,-1 3 0,-1 0 1,-1-5-1,-1 0 54,-1 2 0,1 0 0,-2-3 0,0 0-240,8 0 0,0-1 0,-4 3 0,-1 1 263,2-1 1,-1 1 0,-4 3 0,-2 0-45,1-4 0,-1 1 0,0 3 0,0 2-16,3-3 1,1 1-1,-5 2 1,0 0-10,-2 1 0,-1 0 1,-4 3-1,-1 1-45,0-2 1,-1 2-1,1 3 1,-1 1-258,4-2 1,0 1 0,-4 4-1,1 2 305,-1-1 1,0 1 0,-1 1 0,1 0-38,6-1 0,2 0 0,2-2 0,2 2-93,11 2 1,0 2 0,0-1 0,0 0 154,0 3 0,0 1 1,4 0-1,1 0-40,1 2 1,1 1 0,-41 29 3,46-21 0,1 2 1,3 2-1,1 1-4,-5 6 0,1 0 0,4-2 1,1 2-1,-2 2 1,0 2 0,3-2-1,1 2-14,2 2 1,1 0-1,-2 1 1,1 1 18,3 1 0,1 1 0,3-2 1,3 1-43,2 4 0,2 0 1,2-4-1,2 1 30,1 2 0,2 1 0,-2 3 0,1 0-42,6 3 1,1 0 0,-3 4 0,3-1 12,4-3 0,3 1 0,-1 3 0,0 1-6,2-2 1,2 0 0,3 4 0,2 0 4,3 3 0,2-1 0,-1-4 0,3-1-82,6 3 1,1 0 0,0-3-1,3 0 62,5 3 1,2 0 0,3-1-1,1 1-7,0 0 1,2-1 0,5-3 0,2-1 64,1-1 1,2-2 0,5 0 0,2-2-39,1 1 1,1-2-1,2-2 1,0 0 66,1 0 0,0-1 1,0-7-1,0-2-33,-1 1 1,2-1-1,2-4 1,0-1 43,0 0 0,1-3 1,3-1-1,1-1-8,-2 1 0,1-1 0,2-4 1,1-2-15,2 1 1,2-2-1,1 0 1,2-2 67,5-6 1,1-1 0,2 2 0,1-2-18,6-5 1,1-2 0,-5 1 0,0-2-118,4-4 0,0-1 1,-3-1-1,0-2 84,6-1 1,1-4-1,-3-4 1,1-3-25,4 1 0,1-3 0,-8-4 0,0-2 14,1 1 1,1-1 0,0-4-1,0-3 1,-4 0 1,0-3 0,4-4-1,1-3 3,2 0 0,-2-2 1,-5-2-1,-2 0-9,6 0 1,-1-1 0,-7-2 0,-1-2 41,2 2 0,0-1 0,-5-5 0,1-1-36,0 0 0,1 0 0,-7 3 0,0 0 67,-2-3 0,-2-1 1,-4 0-1,-1-1-4,0-1 0,-2-1 0,-1-3 0,-1-2-74,4 3 1,-1-1 0,-8-1 0,-1 0 13,1 2 0,-2-1 0,0-6 0,-1 0 1,-1 0 1,-1-1 0,2-1-1,-2 0-18,-2-5 1,-2 0 0,-6 6 0,-2 0-67,-3-5 1,-1-1 0,-4 2 0,-2 1 49,-3-3 0,-1 0 0,-1-2 1,-3-1 14,-3 0 1,-3 0-1,-1 3 1,-3 1 85,-3 2 1,-3 1 0,0 1-1,-1-1-77,-3 0 1,-2-1 0,-4-1 0,-3-1-2,-4 2 0,-2 2 1,0 1-1,-4 1 18,-6 3 1,-4 0-1,-1 0 1,-4 0 5,-4 3 0,-3 1 1,-3 0-1,-2 1-10,-6-3 1,-1 2 0,-1 4 0,-2 1-26,-2 0 0,-2 2 0,-1 2 0,-2 2-1,1 3 1,-1 2 0,-6 0 0,-1 1-15,2 1 0,-1 1 0,-3 1 0,0 2-39,0 2 1,0 2 0,-1-1 0,-2 2 36,-3 1 0,-1 1 0,-2-2 0,-1 2-6,1 5 1,-1 1 0,1-2 0,-1 2 9,4 4 0,0 4 0,-4 1 0,0 3-5,1 3 0,-1 1 1,-5 2-1,-2 0-1,4 1 1,1 0-1,2 1 1,1 2 3,5 3 0,2 1 0,-1 0 0,2 1-99,-3 7 1,1 2-1,0 2 1,0 1 33,6 2 1,1 1-1,1 3 1,1 2-130,6-3 1,2 1-1,3 2 1,0 0 263,2 0 0,1 2 0,3 2 1,2 3-340,3 0 0,2 1 0,-38 34-280,21 8 0,-3-1 555,16 20 0,0-9 0,25-38 0,2 3 0,-2 0 0,1 1 0,0 2 0,-1 0 0</inkml:trace>
  <inkml:trace contextRef="#ctx0" brushRef="#br0">25013 12752 7704,'17'-86'223,"0"0"1,1 6 24,3 16 0,11 21 215,1 17-590,-6 5 1,-3 10-1,-20 2-39,-17 1 1,-21-3 135,-17-8 0,-20-7 75,-7 0 0,-20-2-328,-6 3 1,49 14-1,-1 0 301,-2-2 0,0 0 0,-8 2 0,-1 1-6,-3 0 1,-2 1 0,-9 2-1,-3 1-394,-9-1 1,-1 1 0,0 3 0,-1 2 390,-11-3 0,-1 1 0,2 6 1,0 3-4,32-1 0,0 2 1,-1 0-1,-34 3 1,0 2-14,32-2 0,1 1 1,0 0-1,-34 2 1,1-1-261,35-1 1,0 0 0,0 0 0,-1-1 0,-1 1 0,1 0 236,-1 1 1,0 1 0,-1 1 0,-3 0 0,0 1 0,-1 1 20,-2-1 1,0-1-1,1 2 1,1-1 0,1 1-1,-1 0 0,3-1 0,0 0 0,-1 0 1,2-1-1,-1 0 0,1 1 27,2 1 1,1 2 0,1-1 0,-35 9 0,1 0-197,2 2 0,2 2 0,7 2 0,3 0 199,1 0 1,1 1-1,6 3 1,1 3-55,5-1 1,1 1 0,0 4 0,0 2 100,-2 6 0,3 1 0,6-2 0,3 1-37,1 3 1,3 2-1,6-3 1,2 1 66,2 0 1,3 1 0,4 3 0,2 0-59,1 0 0,2 0 1,4 0-1,3 0-66,1 3 1,2 1-1,4 0 1,2 0 15,1-1 0,3 0 0,4 1 1,2 1 5,1-2 0,2 0 0,4 1 0,3 1 22,1 1 1,2 1-1,1 1 1,2 1 61,1-3 0,2 0 0,5 5 0,4 0-41,4-1 0,4-1 0,2 0 1,4-1 13,3-4 1,4-1-1,4 2 1,4 0 112,4 5 0,4-1 0,5 1 0,2-2-135,3-1 0,2-2 0,7 1 0,2-3 11,-1-2 1,2-2 0,6-2 0,3-3-25,2 0 0,1-1 1,4 1-1,0-1-8,-1-2 0,0-1 0,6-1 0,1-4-22,-4-6 0,0-3 0,5 2 0,2-1-4,2-6 1,1 0 0,4 2-1,1-2 51,1-6 0,0-1 1,-33-7-1,-1-1 0,0 0-24,31 3 1,0-2 0,-30-5 0,1-1 0,1 0-34,1-2 0,2 0 0,0-2 0,1 0 0,1-2 1,1 0 29,3 0 1,0-1 0,0-1 0,-1-2-1,1-1 1,0-1-148,-1 0 1,1-1-1,0-2 1,2-2-1,0-1 1,0-2 151,0-1 1,0-1-1,0 0 1,2-2-1,0-1 1,0-1-1,-2-1 1,0-2 0,0 0 0,-3 1 0,0-1-1,0-1 13,-3 0 0,-1-1 0,0 1 0,0 0 0,0 0 0,-1-2 24,2-1 1,-1-3 0,1 1 0,-1 0 0,1 0 0,-1-1-88,1-2 1,0-2 0,-1 1 0,-2-2 0,0 1 0,-2-1 69,-3 2 1,-1 1 0,-1-2-1,-3 0 1,-2-2 0,1 0 79,31-17 0,-1-3 0,-7 1 0,-2-1-65,-2-1 1,-2-1 0,-5-2 0,-2 0 2,-7 3 1,-3-2 0,1-3 0,-2-2-16,-3 1 1,-2-2 0,0-5-1,-4-1-12,-10 3 0,-2 1 0,1-2 0,-4 1 77,-11 4 1,-2-1-1,2-1 1,-2-2-183,-7-5 0,-3-2 0,-1 0 0,-2 0-75,-7-2 1,-3 0 0,-1 2 0,-4 2 76,-4 5 1,-5 1 0,-3-2 0,-6 2-7,-5 2 0,-5 1 0,-6-3 1,-3 1 28,-1 5 1,-2 1-1,-4 0 1,-4 2 20,1 6 0,-3 1 0,-5 0 1,-3 2-9,-6 0 1,-1 2 0,-5 1 0,-2 4 60,-2 6 1,0 2 0,-2-2 0,-1 3-41,0 7 0,0 1 0,-2-3 0,1-1 8,-2 3 0,-1 1 0,-4-1 0,0 3-133,-2 3 1,0 2 0,2-3 0,0 1 41,8 4 1,0 1 0,-1-2 0,1 2-146,0 2 0,-1 0 1,-1-1-1,0-1 67,1 2 1,1 1 0,1-4 0,2 2 9,5 4 0,2 1 0,3 1 0,-1 1-7,1 1 1,-1 0-1,-2 2 1,-1 0-8,-3 0 0,0 2 187,0 6 0,1 3 0,0-2 0,0 1 0,0 7 0,0 3 0,1-1 0,-1 2 0,-1 4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57D200"/>
    </inkml:brush>
    <inkml:brush xml:id="br2">
      <inkml:brushProperty name="width" value="0.05292" units="cm"/>
      <inkml:brushProperty name="height" value="0.05292" units="cm"/>
      <inkml:brushProperty name="color" value="#3165BB"/>
    </inkml:brush>
  </inkml:definitions>
  <inkml:trace contextRef="#ctx0" brushRef="#br0">9278 15225 7702,'-19'-13'62,"0"0"1,-1-2 0,1-2 0,0-3 333,-1 1 0,3 0 1,4-1-1,7 1-19,4 0 1,2-7-129,0 0 1,2-6-26,4 6 0,11-2 0,11 5 0,4-5 263,9-2 0,0 0-323,11-3 1,-7 6-52,6 7 0,1 7-142,6 0 0,-9 9 83,-4-2 0,-6 14-208,-7 12 1,-4 8 107,-9 10 1,-8 9-297,-4 5 0,-14 2 150,-6-3 1,-6 5 30,-7-5 1,5-3 64,-5-3 0,-2-7 150,2-5 0,7-3 28,6-5 0,9-10-70,-3 5 1,7-7-88,7 0 1,6 4 28,12-4 0,12 4-101,8 2 1,7 3 129,-7 3 0,0 7-23,-7 14 0,-7-3 184,-6 8 0,-12 1-133,-6 6 0,-22-7 677,-11 1 0,-15-12-319,-4-1 0,-9-5 143,3-14 1,3 1-270,3-14 0,9-3-285,10-11 1,2-5-8,18-14 1,2-6-224,10-14 0,5 4-1483,8-10 1,3 9 1754,3-2 0,-3-4 0,6-1 0</inkml:trace>
  <inkml:trace contextRef="#ctx0" brushRef="#br0">16585 14684 7702,'17'-20'0,"-2"-1"519,-2-5 0,-9 5 54,3-5-277,-5 4 1,-6 12-1,-9 3 1,-15 7-12,-13 7 0,-4 5 1,-11 12-1,-4 4-328,0 2 0,0 2 90,2 7 1,2 0-83,4-1 0,12 1-110,7-1 1,18-5 49,2-1 1,28-6 90,18 6 1,16-9-14,22 3 0,8 2 178,18-2 0,6 2-337,0-2 1,-8 4 183,-11 8 1,-16 7 12,-10 0 1,-26 3-103,-19-3 1,-21 4 177,-18 9 1,-8-9-13,-24-4 0,2-6-99,-15-7 0,0 5 22,-6-5 0,8-6-325,5-7 0,14-8-614,12-11 147,7 0 1,21-4 223,3-9 1,20-9 559,6-16 0,5-10 0,-5-1 0</inkml:trace>
  <inkml:trace contextRef="#ctx0" brushRef="#br0">16430 14432 7702,'-17'13'0,"4"0"1547,5-9 0,21 5-514,12-9 1,14 0-230,19 0 1,9-9-502,4-3 1,14-1-438,12-7 0,2 3-101,-44 2 1,-1-2 0,45-9 150,-2-6 1,-3 6-1296,-10-6 0,-4 0 370,-3-7 1009,-13 1 0,20-10 0,-15-1 0</inkml:trace>
  <inkml:trace contextRef="#ctx0" brushRef="#br0">24568 14374 7702,'-19'-19'212,"-7"6"167,1 0 0,-3 7-5,2-7 0,4 9 130,-3-3 457,3-3-529,3 7 0,8-14-176,5 4 1,21-4 38,10-2-183,18 0 0,9-7 0,15-2 605,10-2-491,0-2 1,18-1 0,-3 3 59,9 2 0,-11 5-208,0 10 1,-17 4-41,-8 9 0,-14 11 49,-5 8 1,-16 18-57,-11 14 1,-8 7-43,-11 7 1,-2 10 43,-5 9 0,-4 8-365,-8-2 0,-7 7 346,0 6 1,13-48 0,1 1-68,1 2 1,2 0 0,3 2-1,-1-2 1,-5 45 1,7-6-488,-1-7 0,-3-8-124,3 2 0,-3-20-374,3-6 0,-5-19 338,-8-1 1,-9-12-1125,-4 0 1823,-5-13 0,-2-5 0,1-8 0</inkml:trace>
  <inkml:trace contextRef="#ctx0" brushRef="#br0">24762 15205 7702,'38'0'0,"1"0"0,10-8 1730,9-5 0,3-7-822,9-5 1,10 3-672,10-4 0,11-1-119,2 1 0,0-6-414,-6 6 1,-5-9 295,-8 3 0,-9-13 0,-17-4 0</inkml:trace>
  <inkml:trace contextRef="#ctx0" brushRef="#br1">10573 16847 7865,'-10'-2'517,"3"-4"1,-1 2-58,1-9 1,1 6 0,6-6 72,0-2 1,0-2-318,0-2 1,8-3 0,7-1 0,9-5 244,8-2 1,5 4-155,1-6 0,10 2-67,3-2 0,7-3-288,7 9 1,-12 1-89,5 5 1,-13 10-100,0 3 0,-6 5-21,-7 2 1,-12 11-176,-14 8 1,-6 3 38,-6 10 1,-12 6 93,-7 8 1,-10-1 57,3-7 0,-4 1 50,-3 0 1,2-3 149,5-4 0,4-4-14,9-9 0,0 1 143,-1-1-273,10 0 111,1 1 1,20-10-40,8-3 1,3-3 41,10 3 1,0-3-151,7 9 1,-1-5 67,1 12 1,-9-5 139,-4 11 0,-7-3 149,-6 3 0,-4 4 348,-9 9 1,-18-1-10,-7 1 0,-12 0 309,-8-1 0,-7 1-277,-12-1 0,4-8-117,-5-4 0,5-6-314,2-8 0,0-3 24,0-9 0,11 0-905,8 0 0,1-2 253,6-5 551,4-3 0,-17-10 0,4 1 0</inkml:trace>
  <inkml:trace contextRef="#ctx0" brushRef="#br1">5026 16210 7865,'12'-19'122,"1"-1"1,-6 1 275,6 0 0,-7-3 603,7-4 0,-7 5-502,7-5 1,-8 11 150,1 2 217,-4 9-517,-2-5 1,-8 9-390,-5 0 0,-13 9-3,-6 4 0,-5 13-24,-1 6 0,1 4 144,5 3 1,-3 2-95,10 4 0,-1-2-60,7 8 0,1-8-25,6 2 1,3-4-349,9-2 1,11-7-69,8 0 0,11-10 437,15-3 0,5-8 168,8-11 0,0-11 279,0-8 0,0-9-167,0-11 0,-9-8 48,-4-5 1,-11-4 316,-1-2 0,-18 3-191,-2 3 1,-11 5-184,-9 8 1,-6 3 56,-12 4 0,-8 6-1227,-12 13 1,4 4 199,-4 9 779,-4-8 0,8 6 0,-6-7 0</inkml:trace>
  <inkml:trace contextRef="#ctx0" brushRef="#br1">5683 14143 7865,'0'-39'-102,"0"-2"0,0 0 0,0 1-311,0 3 0,-9 11 302,-4 1 0,-4 3 0,-4 5 1,-3 4 1115,-2 7 1,-8 6-400,2 6 1,-5 7-330,-2 13 0,-1-3-58,-5 10-116,4 7 0,-4 10 0,10 8-48,3 0-43,8 0 0,-3 6 1,9 0-288,5-1 204,5-3 1,8-4 0,4-5-259,9-6 0,11-6 139,21-7 0,13-11 78,13-8 1,4-11 148,2-2 1,-2-15 240,-4-10 0,2-12 171,-8-1 0,-3-3-195,-11-11 1,-12 1 149,-13-7 0,-11 6-101,-2 1 1,-13 8-92,-7-2 0,-14 13-367,-24 6 1,-7 11-19,-12 2 1,-5 9-304,-8-3 0,2 11 476,4 3 0,-4 8 0,6-4 0</inkml:trace>
  <inkml:trace contextRef="#ctx0" brushRef="#br1">7326 12906 7828,'-9'-19'-133,"-4"-1"1,3 3 1049,-3 4-582,8-4 1,-12 15 0,4-4-119,-4 3 1,-9 6-43,1 3 0,-10 11-236,3 9 1,-4 10 39,-3 3 1,7 2 141,-1 10 0,8 1-24,-8 6 1,18 0-117,3 0 0,7-7-83,5 1 0,5-3 15,7 3 1,10-14-41,17-12 0,8-6 37,4-8 0,5-3 111,2-9 1,0-15 38,0-4 1,-2-14 133,-4 1 1,-5-11 271,-9-2 0,-7 0-172,-6 6 0,-12 1 57,-6-1 0,-5 1-56,-2-1 0,-11 9-317,-8 4 0,-7 3 134,-6-3 0,-5 4-255,5-3 1,4 9 121,2 4 0,5 1-774,2-2 1,-1 4-693,1 9-367,0 0 461,8 0 1393,2 9 0,26 2 0,5 8 0</inkml:trace>
  <inkml:trace contextRef="#ctx0" brushRef="#br1">7751 13582 7865,'0'20'1513,"0"-1"0,2-6-840,5 0-246,-5-9-504,15 5 0,-13-9 142,9 0 1,-6-3-1157,6-3 0,-7-7 305,7-13 1,0 5-78,6-5 1,7-2 577,0 2 1,6-6 284,-6 6 0,17-8 0,-3 4 0</inkml:trace>
  <inkml:trace contextRef="#ctx0" brushRef="#br1">8022 13003 7865,'19'-39'1944,"3"0"-1366,3 1 1,14-7-102,13 0 1,12 6-126,7 7 1,4 17-308,2 2 0,-8 9-7,-5 4 1,-10 0-39,-2 0 1,-20 10-249,-6 10 1,-16 5 195,-16 8 0,-13 5 0,-14 1 0,-3-1 87,-3 8 1,-8 1 72,-4-2 0,1 11-118,-1 2 1,1-7-220,-1 7 1,3 0 81,10 0 0,8 4 129,4-10 0,13-5 56,7-2 1,16-6 79,16-7 0,15-4-97,23-9 1,16-8-45,16-5 1,3-6-507,-44-2 0,0-2 0,48-9 529,-49 0 0,1 0 0,1 5 0,0-1 0,1-3 0,0-2 0,-3 0 0,-1-2 0,0-1 0,0 0 0</inkml:trace>
  <inkml:trace contextRef="#ctx0" brushRef="#br1">28454 12829 7865,'8'-32'0,"5"-1"0,5 1 329,1-6 0,0-1-15,0 0 1,-8 3 6,-4 4 0,-5 4-95,-2 8 1,-13 3-257,-13 4 0,-15 7 55,-23 12 0,-5 5 9,-8 8 0,-7 9 0,-2 4 0,-2 5-27,-4 2 1,-1-1-278,3 1 1,13 0 261,12-1 0,14-6-95,6 1 1,15-10 71,10 3 0,14-5-162,19-1 1,19-1 63,26 0 1,11 1 26,15-1 1,4 0 46,8 1 1,7-1-241,0 0 1,1 9 474,-8 4 0,-10 7-83,-9 6 0,-16 7-89,-16 12 0,-22 13 7,-10 13 0,-28-1 115,-17 1 1,-15-2-88,16-43 1,-3 0 0,1 1 0,-2-2-15,-43 33 0,3-6 32,4-19 0,-2-7-4,9-13 1,1-13 289,12-12 1,14-16-263,18-10 0,8-20 76,11-19 0,11-11-86,8-14 1,16-5-75,10-9 1,-16 46-1,2-1-107,-2 1 1,0-1 0,3-6-1,0 0 138,1 3 0,-1 1 0,-2-5 0,0 2 35,2 5 1,0 1-1,2-4 1,-1 0 62,-1 3 0,0 1 1,-1 1-1,-1 1-61,15-34 1,-17 16 260,-22 22 0,-8 15-620,-11 11 0,-17 8 170,-22 11 0,-12 0-244,-7 0 0,-2 0 97,2 0 267,-4 0 0,11 0 0,-1 0 0,9 0 0</inkml:trace>
  <inkml:trace contextRef="#ctx0" brushRef="#br2">18924 13737 7798,'19'-26'0,"-1"0"0,-3 3 0,-3 1 0,3 3-42,3 0 1,-5-7 0,-3 0 0,1 2 15,0 3 1,-7 2 152,3-1 1,1 1-1,-1-2 1,-1-3 121,3-2 1,-5-2 104,9 3 0,-7 1-26,7-8 0,-6 6 22,5-6 1,-7 8-103,1-2 0,-4-2 202,-2 3-422,0-1 1,-8 9 96,-5 4 1,-6 4-191,-7 9 0,2 0 66,-8 0 1,6 9 12,-6 4 0,8 2-81,-2-2 62,5 4 0,10-6-74,5 8 1,21-6-178,11 0 0,17 0 7,8 6 1,7 7 98,7-1 0,10 12 208,9 2 0,-1-1-323,-5 7 1,-10 5 454,-3 1 1,-18 3-12,-15-3 1,-12 5 6,-20-4 1,-20 4 0,-12 1 0,-15-5 76,-18 0 0,3-16-461,-9 3 0,7-7 109,-7 0 0,11-4-751,2-9 0,8-8 401,12-5 0,14-6-1421,5-6 1860,12-13 0,-1-3 0,8-6 0</inkml:trace>
  <inkml:trace contextRef="#ctx0" brushRef="#br2">19388 13157 7798,'11'-19'382,"-3"0"138,-8-1 1,0 1 159,0 0 0,2 1-248,5 6 1,-3-3 271,9 8 0,0 1-257,6 6 0,3-2-40,4-5 1,10 3-164,9-9 0,9 6-35,-3-5 1,-1-1-183,1-7 0,-8 8-253,2-1 1,-6 2-633,-7-2 1,-6 2 4,-13 5-395,4 4 1,-15-5 508,5 14 1,-7 6 97,-7 12 1,3 3 640,-9 4 0,0 14 0,-6-6 0</inkml:trace>
  <inkml:trace contextRef="#ctx0" brushRef="#br2">28976 14954 8068,'-20'-9'296,"1"-3"1,2 1 1261,4-2-1056,4 9 1,12-3 0,1 16-1,2 10 16,-1 11 0,3 7-438,-1 1 0,-1 12 97,-6 8 1,-8 4-298,-5 15 1,-5-4 156,-1 11 0,0-3-233,-1 3 1,1-11-350,0 4 1,2-12-583,4-1 1,4-19 284,9-6 0,2-15 842,5-5 0,12-8 0,11-11 0</inkml:trace>
  <inkml:trace contextRef="#ctx0" brushRef="#br2">29614 14896 8293,'0'-11'1322,"-7"5"-937,1 12 0,-7 7 153,6 13 0,-1 4-170,1 9 0,5-1-105,-4 1 0,12 2-239,7 4 0,13-7-65,6 1 0,7-9-235,6-10 0,2-10 81,5-3 1,4-7 289,-5-7 0,-4-14-95,-2-18 1,-8-8 799,-11-11 0,-3 2-267,-16 5 0,-5-3-57,-15 9 0,-11 0-475,-21 6 1,-4 9 59,-9 4 0,0 5-17,0 2 1,9 6 133,3 0 1,8 8-1518,6-1 763,4 4 576,17-7 0,-6-1 0,6-10 0</inkml:trace>
  <inkml:trace contextRef="#ctx0" brushRef="#br2">25632 13312 7808,'0'-26'0,"0"0"0,0 3-92,8 1 74,-6 3 0,7 6 0,-11 2 0,-5 3 0,-6 3 161,-4 3 1,-8-4-17,-1-1 1,-6 1 83,6 6 1,-9 0-65,3 0 1,-4 0 170,-3 0 0,7 0-54,0 0 0,-1 0-108,-5 0 1,-3 6-65,-4 1 0,4 8-106,-4-2 1,-5 4 60,-1 2 0,-7 1-157,-7-1 1,5 7 17,-4-1 0,2 8 131,-3-8 0,-1 10 18,-5-3 0,11-2-43,8 2 0,9 7 69,-2 6 0,0 9-34,6-3-56,5 5 1,8 13 0,0 6 9,3 6 1,-5 14-153,2 1 0,0 1-1519,7 6 1665,8-4 1,-6 6 0,6 2-41,0 1 1,-4-3-200,9-9 0,0 1 323,6 0 0,2-3-57,4-4 1,5 3 99,8-10 0,9-5-130,4-8 0,5 1 85,2 6 1,1-8 12,5-4 1,-2-5-18,9-2 0,8 4-139,11-4 1,4 2-76,2-15 0,7-2 67,0-11 1,13 3 83,-7-10 1,9-1-10,-9-11 1,-2 2 9,2-9 0,-2 1-5,2-7 1,-4 0 121,-8 0 1,-7-9 508,-1-4 1,1-13-445,7-6 1,-1-4-34,0-3 0,1-8 59,-1-5 1,0-10-178,1-2 0,-10-9-197,-3 2 0,-1-6 195,-6-7 0,-28 38 0,-2-3-79,-7-1 1,-3-3 0,0 1 0,-2-1-68,3-50 0,-1 0 93,-11 45 1,-1 0 0,-1 3-1,-2 1-3,-2-4 1,-2 0-1,-2 0 1,-2 0 6,-1 3 0,-1 0 0,-11-52 110,9 52 0,-1 1 0,-11-47 10,-5-2 1,2 10-31,-8 3 1,-2 6 5,-11-6 0,4 11 16,-4 2 0,-13 10-265,-7 15 1,-27 14 116,38 23 0,-2 4 0,-2 3 0,-2 3-128,-7 1 1,-1 2 0,-2 4-1,-2 2-163,-8 2 1,-1 1-1,-2 5 1,-1 2 110,-7 1 0,1 2 1,11 0-1,1 0 61,3-1 0,2 1 0,8 0 1,3 0-177,-41 9 0,17-3 67,22-10 0,21-4-242,11-9 0,17-11 513,8-8 0,5-9 0,2-11 0</inkml:trace>
  <inkml:trace contextRef="#ctx0" brushRef="#br2">16643 13814 7847,'0'-19'516,"2"2"0,2 2 70,3 2 1,8 8-752,-2-1 0,4 4-46,2 2 1,-6 0 11,0 0 1,-11 2 237,-2 4 0,-10-3 0,-16 3 0,-9-2 179,-8 3 1,-6-3 67,-9 9 0,-9-4-49,-3 10 0,-8-4-8,-5 11 1,1 4-274,-8 2 1,6 0 181,-6 7 1,15-5-77,-3 11 1,5-4-170,-4-2 1,4-1-129,-4 1 1,12 0 133,-6-1 0,9 7-59,4 0 0,0 11 40,0 2 0,9 9 75,3 10 1,14 9-18,6 4 0,5 13 32,11-49 0,1 1 0,2 1 1,3 0-157,0-1 0,1 0 1,2 1-1,0 1 141,1 53 0,4-53 0,1 0-10,0 1 1,3 0 0,18 42 10,6-3 1,4-20 157,3 1 1,8-14-218,5 0 0,-3-6 273,3-6 1,6 4 0,6-5 0,11-4-89,3-1 1,1-6-260,11-1 1,-6-7 229,6 0 1,-4-6-157,11 6 0,-11-14 93,10 1 1,-3-13 190,3 1-96,1-5 1,4-4 0,-2-7 137,-5-10 1,-1-3-52,3-10 0,1-9 208,0-10 0,-3-3-225,-4 3 0,-43 20 0,-1-1-50,37-26 0,-40 23 1,-2-3-147,37-39 0,-10 6 83,-3-6 1,-14 2-116,-6-9 1,-10 0 1,-3-12 0,-15 10 79,2-11 1,-10 12 24,4-6 0,-9 3 95,3-2 0,3-2-118,3 8 1,4 0 44,3 7 0,-1 2 97,0 4 0,-8 5-96,-4 8 0,-5 8 344,-2 5 0,-11 0-368,-8 6 0,-11-3-9,-15 9 1,-7-1 49,-12 2 1,-14-3 6,-12 10 0,-7 1-190,-6 11 0,49 5 0,-1 1 171,-6 4 1,-1 0 0,-1-4-1,0 1-51,-5 2 0,0 1 1,5 0-1,0 0-9,1 3 1,1 0 0,3 0 0,0 0-9,-51 0 0,53 3 0,0 0 108,-47 4 0,6 1-602,7-1 0,8-5-316,-1 4 1,7-3 816,12-3 0,-3 0 0,14 0 0,-3 0 0,6 0 0,8 0 0</inkml:trace>
  <inkml:trace contextRef="#ctx0" brushRef="#br2">9781 14104 7800,'-32'-37'220,"4"3"1,4 4-1,7 2 692,0 5 1,6 8-771,-2 2 1,0 8-110,-6-1 0,-1 2 0,-1-1 1,-5-1-198,-6 2 1,-4 1-175,-3 3 265,-8 0 1,4 0-1,-9 0 124,-2 0-30,-1 0 1,-3 9 0,0 6 113,0 9 1,0 6-112,0 8 0,-5 7 10,5 1 1,-4 5-189,10-6 0,-1 9 218,1-3 0,-1 12-128,7 1 1,3 0 83,11-6 1,-2 7-17,8-1 1,0 9-55,7-2 1,8 4 11,5 2 0,4 3-24,2 4 0,0 1-120,0 6 1,8 3-200,5-4 0,4 5 336,3 1 1,1 5 73,5-4 1,-2 1-56,8-14 0,0 6-5,7-6 1,6-2 40,0-11 0,9-5 23,-3-8 1,11-11-49,3-8 1,8-3 154,-2-10 0,-3 0-54,3-7 0,-6-8 122,6-5 0,4 3 7,2-3 0,5-1-89,-11-12 1,4 3 74,2-9 0,0-8-88,1-12 1,-1-5-228,0-7 1,-8-13 228,-4-13 0,-5-11-15,-2-1 0,-11-12 63,-8-1 0,-21 44 0,-2-2-77,-5-3 1,-3-2-1,4-2 1,-2-2-62,-6-1 1,-2-1-1,1 2 1,-4-1-148,-4 0 1,-2 0 0,0 2-1,-2 1 89,-6-3 0,-2 0 1,2 1-1,-2 1 52,-2 0 1,-1 2-1,1 3 1,0 2-24,-20-35 0,7 6-39,0 13 0,-1 7 92,-5 12 1,1 7-170,5 13 1,-5 6 276,5 13 1,-11-2-329,-2 9 1,-11 2-141,-2 10 0,-17 7-291,-15 13 0,-11 6 602,50-10 0,-1 1 0,-7 0 0,0 1 0,1 4 0,0 0 0,-1 1 0,0 0 0,0 2 0,0 0 0</inkml:trace>
  <inkml:trace contextRef="#ctx0" brushRef="#br2">26347 16944 7680,'19'11'-53,"1"-3"1,-1-5 559,0 3 1,-8-2 0,-5 9-240,-4 2 0,-2 2 0,-2 3 0,-2 1 137,-2 5 0,-1 4-319,7 9 0,0 8 206,0 4-290,0 14 1,9 6-1,4 12-162,4 7 0,2 3 11,0-3 0,-6 2-248,0-8 1,-2 4-302,2-11 0,2-4 197,-9-15 501,9-8 0,-4-3 0,8-9 0</inkml:trace>
  <inkml:trace contextRef="#ctx0" brushRef="#br2">28589 17195 7654,'0'20'2330,"2"-3"-1621,5-4 1,1 4-420,5-4 1,11 12-379,-5 8 0,3 12 202,-9 6-413,4 5 1,-9 4 0,7 5-25,-2 5 0,-8 3-54,1-2 1,-4 2-368,-2-8 1,-2-7 743,-4-7 0,-5-8 0,-9 4 0</inkml:trace>
  <inkml:trace contextRef="#ctx0" brushRef="#br2">27217 17640 7669,'-20'0'-338,"1"0"1,6 0-236,0 0 499,0 0 0,3-3 101,3-3 0,3 4 188,-3-5-140,5 5-28,-6-6-49,8 6 1,0-9 0,2 7-163,4-3 1,-4-2 128,5 3 6,4 4 0,-7-13 124,9 8 42,-9-8 0,11 11 192,-8-9-193,-1 9 164,3-13 0,-5 8-5,9-4 1,-7-2-28,7 9 0,0-9-166,6 2 0,7 2-62,0-2 1,8 3 68,-1-3 0,3-2-96,3 8 1,6 1-97,0 6 0,0 0 18,-6 0 1,-1 11 24,1 8 0,-9 2 62,-4 12 0,-13 5 106,-7 7 0,-4 7-38,-2-7 1,-2 9-16,-4-3 1,-5-2-46,-8 3 1,-1-7 9,1 7 0,6-10-153,0 4 1,0-8 93,-6-6 1,6 3-260,0-10 1,7-1-88,-7-11 1,6 2-221,-5-9 0,5 1 585,-6-7 0,-8 0 0,-9 0 0</inkml:trace>
  <inkml:trace contextRef="#ctx0" brushRef="#br2">27333 17910 8568,'19'0'-180,"0"0"1,1 0 271,-1 0 1,2-6-1,5-1 1,4-1 11,9 1 0,8 3-129,5-9 0,6 7-278,6-7 303,-4 0 0,16-7 0,-8 1 0</inkml:trace>
  <inkml:trace contextRef="#ctx0" brushRef="#br2">28261 17833 7674,'-11'0'1371,"2"-2"-1034,9-5 0,9 5-143,4-4 0,12 3-43,8 3 0,7 0-117,12 0 0,2 0 0,17-2 0,2-2-152,2-2 0,4-1-219,5 7 0,-7-6-55,1-1 1,-10-8 391,-10 2 0,0-12 0,0-5 0</inkml:trace>
  <inkml:trace contextRef="#ctx0" brushRef="#br2">29324 17079 7682,'-58'48'992,"2"-10"1,6-10 9,12-6 0,8 8-385,10 8 0,10 12-1483,3 14 1,5-2 360,2 9 0,0-2 33,0 2 1,2-5 140,5-8 0,1-8-183,5-5 1,2 0-140,-8-7 653,-1-3 0,3-7 0,1 2 0</inkml:trace>
  <inkml:trace contextRef="#ctx0" brushRef="#br2">29730 17408 7652,'-39'28'1415,"0"4"0,9 4-934,4 3 0,14 2 195,5 4 1,5 2-1621,2 5 0,-2 1 51,-5-8 0,3 0-153,-9-6 0,9-9 137,-3-4 909,5-5 0,2-18 0,0-10 0,0-17 0,0-8 0,7-6 301,-1-7 0,1 4-222,-7-4 1,2-3 750,4 3 0,-4-6-313,5 6 1,-5 0-156,-2 6 1,6-2 38,1-4-401,8 4 0,4-14 0,11 5 0</inkml:trace>
  <inkml:trace contextRef="#ctx0" brushRef="#br2">30194 16461 7688,'-11'-28'1483,"2"7"272,9-5 0,24 7-1283,8 6 0,17 4-470,3 9 0,2 9-979,-3 4 0,-3 6 661,-10 7 0,-8 4-793,-4 8 1,-7-5 534,-6-1 1,-4 0 429,-9 7 0,0-1 60,0 1 0,-9-7 54,-4 0 1,-2-8 479,2 2 1,5-3-115,8 3 409,0-4 0,11 5-271,8-7 0,11-1-182,15 0 1,4 1-184,9-1 0,7 0-213,-1 1 0,-1 1 135,-12 5 0,-6-7-38,-12 1 0,-14-1-148,-13-6 1,-14 4 65,-12 2 0,-25-8-318,-19-5 0,-18-3 157,-8-3 0,-7 0-622,-6 0 1,4-3 871,-4-3 0,9 4 0,-3-5 0,-4 5 0</inkml:trace>
  <inkml:trace contextRef="#ctx0" brushRef="#br2">30290 16364 7676,'0'-25'0,"-2"-3"195,-4-2 0,3 0 156,-3-3 0,4-1 0,2 8 0,2 5 351,4 6-407,5-2 0,15 8-101,0-4 0,2 2-135,-3 5 0,6 4 0,9-5 1,5 5-36,7 2 1,4 7-191,2-1 0,0 9-153,0-2 0,0 6 71,0 7 0,-11 4-55,-8 9 0,-9 8 99,-11 5 0,-8 3 89,-5 3 0,-6 7 191,-6-1 0,-11 3-65,-9-3 1,-8-4 291,1 5 0,5-14-30,3-6 1,3-4 85,3-2 1,8-9-93,5-4 0,14-7-73,12-6 0,16 2-141,16-9 1,6 1 63,6-7 1,5-3-448,8-3 1,0 2 195,1-9 0,-12 0-713,-8-6 1,-10-1 80,-16 1 766,-13-9 0,-2-2 0,-6-9 0</inkml:trace>
  <inkml:trace contextRef="#ctx0" brushRef="#br2">30174 16249 7703,'-19'-9'105,"8"5"37,5-9 1,4 6-54,2-6 1,2 1-10,4-8 0,5-1 60,8-5 1,1 2 8,-1-8 1,0 6-66,1-6 1,-1 9 44,0-3 0,1 0 1,-1 5-1,2 3 103,5 1 0,-4 2-116,3 2 1,5-2-37,3 9 0,5-1-105,7 7 1,-2 9-640,9 4 495,-1 13 1,7 2-1,0 6-317,0-2 1,-8 7 218,-5 6 1,-13 2 14,-6-2 1,-5-2 93,-1 9 1,-9-3 464,-5 3 0,-6-5-91,-6-9 0,-5 3 53,-9 4 1,1-13 418,0 1 1,-1-10 222,1-3-858,0-1 60,8 0 1,20-8-114,16-5 0,36-3 0,9-3 0</inkml:trace>
  <inkml:trace contextRef="#ctx0" brushRef="#br2">25419 17215 7712,'-13'10'42,"0"-1"0,-2-3 0,-2 3 0,-2 2 1379,-1 4-1259,1 2 0,-7 0 1,-2-2-387,-2-2 0,-8-2 0,-8 4 1,1-5-289,-2-1 1,6-5 539,-4-10 0,4-5 66,3-8 0,8-9 102,4-4 0,7-5-77,6-1 0,4-1 191,9 0 1,0 1-163,0-1 0,11 2-26,8 5 1,5-2-239,14 8 117,-3 9 0,14 8 0,-6 9-5,2 0 1,7 18-5,-7 7 0,6 12 19,-5 8 1,-3 11 35,-11 8 1,-2 11 151,-4 3 1,-14-1-386,1 7 1,-10 1-4,-10-1 0,-12-7-1323,-13-6 1512,4-17 0,-9 2 0,5-18 0,-5 1 0,-1 0 0</inkml:trace>
  <inkml:trace contextRef="#ctx0" brushRef="#br2">24704 18393 7652,'0'49'0,"0"-8"640,0-9 1,11-14 869,8 1 0,20-15-1294,18-4 0,19-19-993,14-20 566,-43 13 1,0-4 0,5-6 0,-1-5 0,1-3 0,0-2 87,-1 0 0,-1-2 0,-4-3 0,-2-1-636,-1 1 1,-3-2-1,-3-3 1,-3-1 498,0-1 0,-3 0 0,-5 0 0,-3 0 270,-3-3 1,-1 0 0,0-3 0,-2 1 7,-3-1 1,-2-1-1,1 0 1,-2-1 117,-4 2 1,-1-1 0,-1 0-1,0-1 7,-1 5 0,-1 0 0,-2 0 0,0 2 285,3 3 0,-2 2 0,-4-38-79,-11 21 0,-10 24-17,-22 28 0,-24 19-264,-21 19 1,34-2 0,-2 5-248,-9 5 1,-1 4 0,-3 2 0,0 2 320,-3 6 1,0 2 0,-2 0 0,1 2-105,4 2 0,1 3 0,-3 1 0,2 3-87,5 0 1,3 1 0,2-3 0,4 1-24,10-2 1,3 1-1,5 1 1,3 0-394,5-2 0,4 1 465,6-1 0,1 1 0,-16 46 0,4 6 0,13-51 0,1 1 0</inkml:trace>
  <inkml:trace contextRef="#ctx0" brushRef="#br2">2029 15379 7878,'-19'11'341,"0"-5"0,-7-1 0,-2-1 1,-2 4-195,-4 3 1,-3 2 0,-4 6-1,-4 1-261,-6-1 1,1 9 56,-1 4 0,8 5 216,-2 1-344,4 1 0,11 6 1,6 2 51,9 3 49,6-7 1,12 6 0,5-6 73,12 2 1,10-2 5,15-11 0,-2-4 99,8-9 0,5-2-77,2-4 1,4-4 8,-10-9 0,-5-2 65,-2-5 0,2-6-19,-1-12 0,-8-5 212,-6-9 1,-8 0-72,2 1 1,-7-7 46,-6 0 1,-2-1-36,-5 8 1,-4-1 39,5 1 0,-11-1-152,-3 0 1,-6 7-118,7 0 1,-1 2-93,7-2 1,0 4-468,0 8 1,5 3-202,8 4 1,2-2-527,17 9 1289,0-1 0,7 7 0,-1 0 0</inkml:trace>
  <inkml:trace contextRef="#ctx0" brushRef="#br2">3228 15650 7643,'0'19'0,"6"0"0,1 1 0,-1 1 1250,-6 5 0,-6-3-914,-1 10 1,-14 5 0,-1 7 0,-6-2 0,-8-2 0,-5-4-1312,-4-5 304,0-13 1,2-10-1,2-9 671,5 0 0,-7-18 0,-7-3 0</inkml:trace>
  <inkml:trace contextRef="#ctx0" brushRef="#br2">3556 15012 8504,'11'9'2936,"0"-5"-2680,-5 9 1,-3 2-1272,3 11 0,-4-3 484,-2 9 1,0 1 202,0 5 1,2-6 0,3-2 0,3 1 330,3-1 1,4-5 97,11 8 0,-5-8 224,5 8 0,2-8-233,-2 7 0,-1 1 57,-5 5 1,-10 3 242,-3 4 0,-7 5-117,-7 8 0,-12 2 22,-13 4 0,-7-4-291,-6 5 0,-4-14-300,-9-6 1,-2-6-91,-5-7 0,7-6-361,0-13 0,9-16 337,10-16 1,9-11 407,4-15 0,5-13 0,1-11 0</inkml:trace>
  <inkml:trace contextRef="#ctx0" brushRef="#br2">3460 14935 7675,'11'8'3006,"-1"-6"-2192,-3 5 0,3-5-417,10-2 0,6 0-274,-1 0 0,10 0-203,-3 0 1,11 0-880,2 0 1,2-6 641,-2-1 0,-4-8-2059,4 2 2376,-13 5 0,14-18 0,-6 4 0</inkml:trace>
  <inkml:trace contextRef="#ctx0" brushRef="#br2">2010 17079 7647,'39'43'0,"-1"-6"0,5-14 324,9-12 0,8-9-198,17-2 1,9-2-214,4-4 1,5-14-429,2-12 1,-46 10-1,1-3 503,-1-3 0,1-2 0,6-2 1,0-3-10,-3-2 1,-1-3 0,5-2 0,-2-2-1,-5 0 1,-1-2 0,4-2 0,0-1 296,-3-1 0,-1-3 0,1 0 0,-1-1-131,-2-3 1,-1-2-1,-1 1 1,0 0-66,-1 1 1,-2-2 0,1-2 0,-1-2 120,-2-1 0,-1-1 0,-2-3 1,0-1-56,0 1 0,-1 0 1,-3 0-1,-4-1-54,-4 8 0,-2 0 0,-1-1 0,-3 1 1,-3 3 1,-4 0 0,-2 2 0,-4 1 71,-2-48 0,-8 8 0,-11 18 0,-8 8 50,-18 5 1,-19 12-60,-13 7 0,-23 15-553,37 19 1,-2 3 0,-12 2 0,-2 3-65,-10 5 1,-2 3 0,-8 3 0,-3 3 261,-6 4 1,-2 2-1,-1 5 1,-1 1-161,0 2 0,0 2 0,35-6 0,1 1 0,0 1 133,1 2 0,0 0 0,1 3 0,-1 1 1,1 2-1,1 1 25,-28 18 0,3 3 1,3 2-1,2 2-6,12-4 0,2 3 0,0 5 0,2 3 146,3 2 1,1 3 0,-4 3 0,0 2-37,-1 6 0,2 1 0,3-2 0,3 1 166,4 2 0,4 3 0,4 1 0,3 2-84,2 2 0,4 0 1,10-7-1,4-2-101,1-7 0,4 0 1,9-8-1,4-1 28,6-3 0,4-2 88,16 41 0,-6-7 0,16-16 0,1-1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14169 11360 7780,'0'-27'131,"0"-4"1,0-7 0,4-1 0,9 3 0,13 1 974,8 3-1047,5 9 1,-3-5 0,-4 8 0,-8 1 0,-9 0-111,-8-1 1,-7 7 0,-9 3 0,-12 1 247,-16 5 1,-10 2-96,-11 2 1,-9 2 166,-4 4 1,-10 14-141,-3 12 1,-6 13-524,6 6 1,0 16 451,7 10 1,41-34 0,1 2 5,-1 6 0,1 1 0,3 5 1,2 2 25,-3 5 0,1 1 0,6 1 1,3 1-193,2 1 0,3-1 0,3-2 0,2-1 105,6 1 0,2-1 0,0-2 1,3 0 25,4 0 0,3-1 0,2-4 1,5-3-417,20 37 0,5-8 225,1-12 0,7 0-19,0-13 1,9-6 93,-2-20 0,12-4 8,7-9 1,6-8 459,7-5 0,6-21-265,13-11 1,-45 5 0,0-3-115,6-4 0,1-2 0,5-3 1,0-2 124,1-6 0,0-2 1,0 0-1,-1-2-132,-1-3 1,-2-1 0,0-2 0,-1-1 124,-1 1 1,-1-1 0,1-6 0,-1-2-2,-6 3 1,0-2 0,1-1-1,0-2 26,-7 1 1,-1-1-1,0 4 1,-1-2 53,-4 0 1,-2-2 0,2-2 0,-2-1-205,-4 4 1,-3 0 0,0 1-1,-3 2 18,18-39 1,-9 9-36,-17 4 0,-11 22-32,-22 11 1,-14 16 473,-18 10 0,-19 5-475,-19 7 1,-9 5-178,-11 8 1,-8 15 264,50-6 1,0 1 0,-2 6 0,-2 0-208,-2 1 1,0-1 0,5-1 0,0 0-395,-2 1 1,0 0 0,-45 10 80,0 6 0,2-9-508,-2 3 1,15-7 828,4-6 0,22-4 166,17-9 0,8-7 0,12 1 0,7 0 0</inkml:trace>
  <inkml:trace contextRef="#ctx0" brushRef="#br0">19697 7786 7753,'-30'-28'0,"2"-4"169,0-4 0,13-1 79,-4 5 1,10-5 0,-4 3 0,-2-7-135,-2-4 0,-4-6-123,-5 6 0,2-9 88,-8 2 1,0-10-143,-7-2 47,9 8 1,-6 0 0,1 7-40,-8-1 73,3 3 0,-14 17 0,7 6 0,-3 9 6,-10 15 0,-9 22 0,-8 21 69,0 19 1,2 15-79,39-30 1,1 3 0,-2 3-1,1 1-199,3 4 1,1 0-1,-3 4 1,1 1 166,4 4 0,2 1 0,3-4 0,3 1 36,4-1 0,4 1 0,5-2 0,3 0-44,-1 2 1,1-1 0,4 1 0,2-1 15,2-6 1,2 0 0,5-2 0,4-3-232,26 37 0,16-6 315,16-13 1,13-13 101,6-13 1,13-15-63,-48-19 0,0-3 0,2-1 0,0-3-34,0-2 1,2-4 0,2-5 0,0-3 56,0-1 0,1-4 0,2-8 1,0-5-263,-2-3 0,-1-3 1,4-5-1,-1-3 211,-2-3 0,-2 0 0,0-2 0,-2-1 83,-5 0 0,-3-1 0,-5 2 0,-4-2 1,-7 1 1,-3-1-1,-5 0 1,-3-1 103,-2-1 1,-3-1-1,10-53-122,-21 51 1,-1-1 0,-2-2 0,-2 0-141,-3 2 0,-4 1 1,-21-50 103,-13 8 1,-19 10 114,0 15 1,-19 22-321,-1 17 1,-14 10-631,-5 9 1,1 5 17,-7 8 0,10 8-282,3 5 1,11 11 305,1 1 0,10 10-649,10-3 1325,17-4 0,2 8 0,18-8 0,1-4 0,5-7 0</inkml:trace>
  <inkml:trace contextRef="#ctx0" brushRef="#br0">20161 10781 7714,'-19'-47'248,"2"-5"0,2-4 0,4 0 0,2 5 676,5 6 1,-5-2-688,3 2 0,-3-1 0,3 8 0,-7 1 48,-4 5 1,-11 4-82,-4 9 0,-7 8 118,-6 5-449,-4 4 1,-16 12-1,-1 12-475,-3 14 533,-11 11 0,1 20 1,37-31-1,0 1-853,1 3 0,3 2 880,3 1 1,1 2 0,-4 7-1,1 3 1,1 3 0,1 2-34,-3 6 1,1 1-1,2 0 1,1 1-219,1 3 0,2 0 1,4 2-1,2 0 316,2 1 1,1 0-1,2 2 1,1 1-203,2 0 1,2 0 0,4-8 0,3-3 189,3-4 0,3-1 1,4-6-1,3-1-89,8 43 1,21-7 72,11 0 1,11-23 98,8-3 1,5-10-23,8-3 0,11-3 5,9-10 0,0-10 301,6-9 0,4-10-273,-52-10 1,0-4 0,3-7 0,0-4-14,3-5 0,0-3 0,-1-7 0,-2-3 92,4-3 1,-1-3-1,-2-6 1,-2-3 34,-2-4 0,-1-3 0,2-7 1,-2-3-81,-5-1 0,-2-1 0,0-2 0,-3-2-102,-7 2 1,-4-1 0,1-6 0,-3-1 105,-4-5 1,-3-1 0,-3-1 0,-3 0-71,-3 1 1,-4 0-1,-4 8 1,-1 2-87,-2 9 0,-2 1 0,-4 6 0,-4 3-50,-14-36 0,-16 16 15,-16 17 0,-21 20-347,-11 18 0,30 14 0,-3 2-1246,-6 2 1,-3 4 1640,-12 1 0,-3 2 0,-3 2 0,-2 1 0,-7 2 0,-1 0 0,1-3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7229 10607 7555,'-28'0'0,"-2"0"-701,0 0 682,-6 0 0,16-2 0,1-5-183,10-6 1,1 3 99,1-3 1,1 0 141,6-6-70,8-1 0,-3-1 0,8-3 51,2-1-49,-7-1 0,9 13 28,-4 0 0,-4-8 0,0-10 0</inkml:trace>
  <inkml:trace contextRef="#ctx0" brushRef="#br0">7596 10742 6697,'0'-19'-687,"0"8"719,0-6 0,0 13-5,0-9 1,0 6-52,0-6 1,-2 7 23,-4-7 0,4 9 0,-7-5 0</inkml:trace>
  <inkml:trace contextRef="#ctx0" brushRef="#br0">7210 10530 6652,'11'0'-227,"-1"0"621,-3 0 1,-3-2-42,9-5-210,-9 5 1,7-7 49,-5 9-383,-3 0 140,-12 9 0,-4 2 83,-13 8 1,11-6-161,2 0 0,9 0 36,-2 6 0,4 7 27,2-1 1,2 3 51,4-2 1,13-4 1,14 3 0,5 3 39,7-2 0,5 0-42,8-7 0,8-8 101,5-5 0,-2-4-52,2-2 1,-2-2 130,1-4 1,-9-13-81,-10-14 1,-8-5 123,2-7 0,-6-3-104,-7-3 0,2-11-40,-8 4 1,0-13-30,-7 0 1,1-13-188,-1-6 0,-2 2 168,-4-2 0,2 0 11,-8-7 1,-1 3-121,-6 4 0,-11 6 72,-8 13 0,-9 4-14,-11 9 0,-8 5 89,-4 8 1,-7 2-2,-7 17 0,-4 0 51,-8 7 1,0-5-87,-1 5 0,1-2 169,0 14 0,8 1-120,5 6 0,6 0-43,6 0 0,13 2-17,14 4 1,3 7-118,3 13 0,-7 4 109,0 9 1,7 8 202,6 4 1,0 1-325,-6 6 1,6-2 91,0 14 0,7-5 3,-7 6 1,8 0 34,-1 6 1,4 7 11,2-1 0,4 1-111,9-7 1,2-6 178,17 0-79,9 0 1,2-9 0,6-6 17,-1-7 0,3-4-32,-6-6 0,7-9 21,-7-4 0,7-13-219,-7-7 0,-7-6 62,-5-6 0,-10-7 138,3-13 0,-5-13 0,-1-10 0</inkml:trace>
  <inkml:trace contextRef="#ctx0" brushRef="#br0">8486 10491 5963,'0'0'0</inkml:trace>
  <inkml:trace contextRef="#ctx0" brushRef="#br0">8776 10221 7651,'-20'10'-56,"1"7"-15,0-4-15,8-4 452,2-1-229,9-8-44,0 9-70,0-7-28,0 15 1,-2-6 80,-4 8 1,1 3-139,-7 4 1,5-3 96,-6 10 1,9-1-118,-3 6 1,5 1 126,2 0 0,2-1 0,5 1 0,12 0 21,13-1 1,7 1 4,6-1 1,0-5-15,13-1 0,-2-9 14,15 3 1,-2-6-37,2-8 0,-5 3 26,-8-8 0,-6-1 7,-1-6 1,-1-2-7,1-4 0,-4-11 74,-8-9 0,2-15-65,4 2 0,-4-12 5,4-1 1,-4-6 46,-3-6 1,3-7-311,4-13 0,-10-4 294,3-8 0,-12-1-4,0 1 0,-5-10-126,-11 52 1,0-1-1,7-50 6,-4 2 0,-5 10-127,-8 3 1,-10 7 37,-10-8 0,-8 12-24,-10 2 1,-10 6 106,-3 6 0,-7 10-23,-6-10 1,-5 20 96,-9 0 0,8 6-86,-1 14 0,6-1 130,-6 7 1,18 1-50,1 5 1,5-2-22,8 9 0,-4-3-8,11 3 0,2 6 1,-2 0 0,6 17 250,-6 15 0,-3 24-281,-10 15 1,5 23-1,17-37 1,0 2 0,2 7 0,2 1-238,-1 7 1,1 1-1,-1 2 1,-1 0 199,-2 4 0,1-1 0,5-2 1,2 1-1,-2 2 1,2-1 0,6-6 0,3 0 7,0-3 1,5 0 0,7-6 0,3-1 11,2-2 0,4-2 1,5-5-1,5-3-188,2-2 0,4-3 1,38 32 82,15-14 1,6-5 11,-40-30 0,3-2 0,-2-7 0,1-4-1040,5-2 1,2-4 1162,-4-3 0,2-3 0,11-1 0,1-2 0,-2 0 0,-1-1 0,3-4 0,0-3 0,2-4 0,-1 1 0</inkml:trace>
  <inkml:trace contextRef="#ctx0" brushRef="#br0">6069 8559 7720,'-38'-9'0,"-1"-1"128,0-1 0,-1 2 0,-6 9 0,-5 2-110,-5 5 1,-4 10-88,-4 9 0,-5 8-1577,-9-2 1570,1 5 1,8-1 0,5-1 0,4-5 0,4 0 213,4 0 0,5 2-181,9 7 1,5 10-8,1 9 1,6 13-2,-6 19 0,8 9-202,12-42 0,-1 2 1,-1 7-1,0 3 235,1 4 1,0 2 0,0 6-1,0 1 8,3 8 1,1 1 0,0-4 0,1-1-8,1 2 0,1-2 1,1-3-1,3-2-5,4-7 0,3 0 0,0-2 1,3-1 20,3-2 0,4-2 0,-1-8 0,4-2-144,3-5 1,3-1 0,27 39 230,14-13 0,6-8-64,12-5 1,6-14 151,7-12 0,9-16-133,-50-18 1,0-2 0,3-1-1,0-2 18,3 0 0,0-4 0,-1-7 0,-2-4-59,4-5 0,-1-3 1,-4-6-1,-2-3 124,0-1 1,-1-2 0,-2-5-1,-1-2-29,4-1 1,0-2 0,-5-2-1,-1-1-32,0-2 1,-2-1 0,-2 2 0,-4-1 52,-4-2 0,-3-3 0,-3-2 1,-4-2-33,-3-4 0,-3-1 0,-4 3 1,-4-1 32,-2 2 1,-3 0 0,-1-1 0,-3-1-47,-2 3 1,-4-2 0,-2-4 0,-3-1-14,-1-1 0,-3 1 0,-5 3 0,-4 1-19,-5-2 0,-2 1 0,-1 7 1,-2 3-67,-1 1 1,-2 3-1,-40-32 39,29 44 1,-3 5 0,-47-10-106,37 28 1,-2 5 0,-1 1 0,-2 5-225,-8 2 1,-2 4-1,-6 5 1,-1 5-997,-8 3 1,0 2 1312,0 0 0,0 3 0,-8 6 0,-1 1 0,3-4 0,-1-1 0,-2 1 0</inkml:trace>
  <inkml:trace contextRef="#ctx0" brushRef="#br0">25168 11322 7733,'0'-39'226,"0"7"1,0 2 0,0 2 688,0 4-791,0 3 0,-11 8 1,-6 2-1,-9 3-12,-4 3 1,-2 3-126,-7 2 1,-2-2 64,-4-4-48,4-5 1,-6-8-1,11-1-170,3 1 95,-3 0 1,8-1-1,-6 1-59,1 0 145,10-1 0,-12 1 0,7 2 19,-2 4 11,-2 4 1,-7 14 0,-1 8 130,-5 12 0,-5 18-131,-8 9 1,-2 12 140,-4 7 0,1 11-263,28-41 0,-1 1 0,5 3 1,0 1 140,-33 37 0,19-1-35,6-11 1,15 2-127,5-9 1,8 7-123,11-7 0,11-6 75,8-6 1,5-3-47,15 3 0,4 1 73,15-8 1,0-6 108,0-7 1,6-6-28,0 6 1,9-6 122,-2 6 1,-2-15-137,2 3 0,0-7 292,6-1 0,0-3 32,1-9 1,-1 0-78,0 0 1,-1-4-12,-6-9 0,12-2-73,-5-17 0,-4-7-35,-8-6 1,-1-9 13,-6 3 0,2-14-28,-14-6 1,-10 3 51,-10-3 1,-13 0 8,-7-6 1,-14 0-125,-12-1 0,-12 3 82,-20 4 0,-3-2-51,-23 9 1,-3-7 3,33 38 0,-1 2 1,0 2-1,-1 2-11,-1 3 1,-1 3 0,-47-14-6,-4 3 1,0 9-142,6-3 1,7 11-25,19 2 0,13 6-236,13-5 0,15 5-561,11-6 183,8 9 0,13-13 757,5 4 0,12-4 0,11-3 0</inkml:trace>
  <inkml:trace contextRef="#ctx0" brushRef="#br0">25419 14104 7715,'0'-41'-9,"-2"-4"0,-2-4 0,-3-1 1,3 5 437,2 4 1,2 1-213,0-5 0,-9 12 1,-6 1-1,-11 9-70,-12 3 1,-14 3-66,-19 4 1,-8 5-43,-18 8 0,-6 10-1525,0 10 1454,47-12 1,0 3-1,3 6 1,1 0 0,-3-2-1,0-2-29,-48 17 47,13-6 1,11 10 0,10-4-106,2 7 0,3-3 23,6 11 1,8 11 33,5 2 1,2 21-182,-2 5 1,5 11 294,16-45 1,2 3-1,5 4 1,2 4-52,1 5 0,2 3 0,2 1 1,1 2 5,2 2 1,1 0 0,2-6-1,2-1-80,3-5 0,4-2 0,3-4 0,4-2 34,20 49 1,21-11-199,12-14 0,1-10 56,5-29 1,2 2 142,11-16 0,2-7 173,4-12 1,5-8 171,-5-11 0,13-13-41,-48 2 1,0-3-1,5-3 1,2-3-151,2-7 0,1-3 0,1-1 0,-1 0-208,-1-4 1,1-1-1,1 1 1,-1 0 232,-3 0 1,-2-1-1,1-2 1,-2-1 12,-3 1 0,-2-1 0,-5 0 1,-1 1-90,-5 3 0,-3-1 0,-3-2 1,-3-1 27,0 1 0,-3-1 0,-5-2 0,-3-1-60,-2 3 1,-3 1-1,10-46 85,-15 7 0,-5 8-12,-8-1 0,-8 7 325,-5 12 1,-22 17-780,-10 21 0,-17 13 215,-9 7 1,-21 12-80,-11 7 0,-3 6 249,52-6 0,-1 0 0,0 1 0,0 0-245,-3 2 0,0 0 1,2 2-1,1-1-147,-48 8 1,10 1 286,22-7 1,16-1-1090,16-6 1156,9-3 0,13-15 0,4-1 0,4 1 0</inkml:trace>
  <inkml:trace contextRef="#ctx0" brushRef="#br0">20857 13756 7727,'13'-47'74,"0"-2"0,2-3 0,2 1 0,5-1 497,3 3 1,-1 1-292,8 10 0,-8 6 268,2-1 1,-7 10-234,-6-3 1,-7 13-98,-12 7 1,-14 6-7,-12 6 0,-13 5-244,-6 8 0,-5 9-82,-2 4 0,-7 7-86,1 6 0,-9 0-246,2 13 0,-2-2 131,2 15 1,-2 8 219,40-35 1,2 2-1,-5 6 1,1 1-254,1 4 0,3 2 1,2 4-1,2 1 301,3 6 1,3 2 0,2 1 0,2 2-14,3 5 0,2 1 0,2 1 0,3 1 87,5 4 0,4 0 0,-1-9 0,2-1-14,2-5 0,3-3 0,2-8 1,4-4 72,31 40 0,6-15-200,14-12 0,-3-25 295,9-6 1,0-15 47,6-11 0,3-7-75,3-12 0,-1-16 203,8-16 1,-6-14-370,-39 18 1,0-3 0,4 1 0,1-1 161,5-7 0,-1-2 0,-1 2 0,-2 0-50,-2-1 0,-2 0 1,-2-1-1,-2 0-11,-3 4 1,-2 0 0,-3-4-1,0-1 6,2 3 0,-3-2 0,11-40 49,-6 3 1,-15-3-79,-11 2 0,-7-10 63,-12 10 1,-16-2-200,-17 22 0,-18 10 63,-21 15 0,-18 11-172,39 20 1,-2 4 0,-4 6 0,-1 4-128,-7 5 1,0 4-1,-1 5 1,0 3-248,-2 2 1,0 1 0,-1 2-1,2 0 553,5 1 0,0 0 0,2-1 0,1 0 0,7-2 0,0-1 0,0-1 0,0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9008 6859 7707,'0'-20'960,"0"1"-645,0 0 0,0 6-105,0 0 0,0 7-117,0-7 1,0 0 17,0-6 0,-9-3-61,-4-4 0,-13-6 186,-6-13-186,-13-4 0,-15-11 1,-17-5-21,33 30 1,-1-1-145,-5-2 0,-3 1 1,-3 2-1,-4 1 0,-5 1 1,-3 2 65,-4 0 1,-2 2 51,-3 3 0,-3 3 1,-5 0-1,-1 3 1,1 5-1,0 4-37,1 3 0,0 3 0,4 3 0,-1 2-226,-2 2 1,-1 2 0,-1 4-1,0 4 347,-6 2 0,2 4 0,7 4 1,3 3-357,-2 3 0,0 2 1,3 2-1,0 3 294,0 3 0,1 1 0,-3-1 0,1 1 15,4 0 1,2-1 0,2 1 0,0 0-8,3-1 1,1 1-1,0 3 1,1 2-211,4 0 1,1 2 0,-1 4-1,2 3 218,1 1 1,2 2 0,5-2 0,3 1-98,0 2 1,1 2 0,5 0 0,2 2-4,-1 6 0,1 1 0,5 0 0,3 0-10,2-1 0,4 1 0,5-5 0,5 1 54,6-3 0,3 0 0,2-1 0,3 0 11,5 1 0,3 0 1,1-1-1,3-1-5,6 2 1,2 0 0,0-5 0,3-3-18,7 0 1,4-3 0,24 43 88,-20-47 1,1-2 0,3-2-1,2 0-42,3 4 1,2-2 0,1-7 0,1-1 69,-1 0 1,2-1 0,3-7-1,1-3 12,1-1 1,2-3 0,5-3 0,3-3 13,3-1 1,1-3-1,-1-3 1,1-3-14,3 0 0,0-3 0,-2-8 1,-1-3-46,0-3 1,0-2-1,4-7 1,2-3 50,3-4 0,0-2 0,-2-2 0,-1-3 84,3-2 1,0-3 0,-1-2-1,1-2-101,3 0 1,1-2 0,-3-2 0,1-1-6,2-1 1,-1-3-1,-9 2 1,-3-3-110,-2 0 1,-3-1-1,-3-3 1,-2 0 29,-2 0 1,-2 0 0,-1 0-1,-1-2 47,-3-4 0,-1-1 1,-4 5-1,-2 0 19,-3-2 1,-1 1 0,-4 6 0,-1 1-16,-6 2 1,-3 1-1,15-46 48,-13 7 0,-14 15-28,-5 17 0,-14 2 276,-5 11 1,-21-6-274,-5 5 0,-23 1-315,-3 7 1,-11 1 544,-9 5 0,-8 0-479,-5 13 1,-6-3 259,6 16 1,7-1-164,-6 7 0,1 2-342,5 5 0,2 3 261,23 10 1,18-1-2562,15 0 2710,8-8 0,11 4 0,13-8 0,13-1 0</inkml:trace>
  <inkml:trace contextRef="#ctx0" brushRef="#br0">12390 6743 7723,'-19'-26'0,"2"0"26,4 3 1,4-5-19,9 2 0,0 0 0,0 5 0,3-3-46,3-2 0,-4-8 221,5 2 0,-5-11-85,-2-2 0,-9-15 0,-4 2 0,-6-2 76,-7 0 0,-13 4-43,-12 4 1,-14 1-127,-5 12 1,-14 7-332,-6 19 0,-16 4 305,49 8 0,-2 2 1,-1 6-1,-2 4 34,-3 0 0,1 3 1,1 6-1,2 3-40,2 2 1,2 2-1,2 2 1,2 2 33,1 3 0,1 3 1,-1 0-1,1 3-16,2 4 1,1 2-1,-2 5 1,2 1 24,4-1 1,4 1-1,0 4 1,2 2-200,2 2 1,2 2-1,0 4 1,1 2 171,0 2 1,2 1 0,1 0 0,4 0-41,5-4 0,3 1 0,2 1 0,2 0 11,0 1 0,2 1 0,5 4 0,1 0-84,2 3 0,2-1 0,2-2 0,2-2 146,2-7 0,5-3 0,7-1 0,7-2-30,6-4 1,6-2-1,8 5 1,4-2 75,3-4 1,3-3 0,7 1-1,3-3-7,3-8 0,3-3 1,3 0-1,2-1-208,6-3 0,1-2 0,4 1 0,2-4 228,2-7 1,2-3-1,4 0 1,-1-4-212,0-5 0,-1-5 1,4-4-1,0-4 245,3-7 1,-1-4-1,-5-3 1,-1-5 1,2-7 1,-3-4 0,-6-3 0,-2-3 15,-3-4 0,-1-3 1,-1-4-1,-1-3-35,0-3 1,-2-2-1,-10 2 1,-3-2 57,-3-1 1,-4-2-1,-5-1 1,-3-3 23,-5 0 1,-2-3 0,-2-3-1,-3-2 22,-5-6 0,-4-1 0,-8 3 0,-4-1-113,0-1 1,-4-1-1,-7 7 1,-4 0-37,-2 3 1,-2 0 0,-2 2 0,-3 1-139,-9-1 0,-3 3 0,3 6 0,-3 4 87,-6 3 1,-4 3 0,2 3 0,-4 4-134,-44-35 1,30 43-1,-3 2 78,-3-1 1,-3 3 0,-1 7 0,-2 3-461,-5 0 1,-1 4-1,1 6 1,-1 4 151,-2 0 1,-1 1-1,-1 4 1,0 0-521,-2 2 1,0 0 880,11 0 0,0 0 0,-9 0 0,1 0 0,9 0 0,2 0 0,-3 0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11675 11013 8088,'-8'-17'0,"-3"1"-451,0 4 0,2-1 0,9-7 395,0 1 0,9 6 1,2 0-1,2 0 236,0 3-20,-1-7-36,-1 6 0,0-9 1,-7 1-1,1 0 210,-8 0 0,-5 6-238,-12 0 1,-1 8-20,-5-1 0,-4 4-7,-8 2 1,-10 2-122,-3 4 1,-14 7 42,-6 13 0,-6 13-308,-7 12 0,38-22 0,-2 0 239,-3 3 0,-1 1 0,-1 0 1,0 2-174,1 3 1,1 2-1,1 2 1,-1 1 232,-3 2 0,-1 1 1,2 3-1,1 3 1,-1-1 1,3 1 0,2 0-1,3 1 11,9-2 1,1 1 0,1-2 0,2 1 3,2 3 0,2 1 0,2-1 1,2 0-113,0 0 1,3 1 0,-2 42 125,10-14 0,11-5 8,8-8 0,13 1-59,14-13 0,10-4 37,2-15 0,15-9-2,-2-5 1,13-3-2,0-3 1,4-8 116,2-5 0,0-4-9,1-2 1,-1-2 195,0-4 1,1-16-166,-1-16 1,9-14 16,-41 18 1,0-3 0,3 2 0,1-3-128,2-6 0,1-2 0,-3 1 0,1-2 34,1-4 0,1-1 1,1-3-1,1-2-56,1-6 0,0-3 0,-3 3 0,-1-2-145,-2-5 1,-2-2-1,-2 0 1,-2 0 80,-2 2 1,-4-2-1,-5-2 1,-2-2 1,1 2 0,-4 0 0,-8 6 0,-4 1-123,0 2 0,-4 1 0,-3 8 0,-3 0 232,-5-47 1,-15 22 161,-4 10 0,-22 22-111,-4 16 1,-11 14-71,-9 19 1,-5 19-212,-14 14 1,4 14 204,-3 17 1,7 7-26,37-30 0,1 2 0,2 0 0,-1 0 0,-4 2 0,-2 0 0,4-2 0,-1 0 0</inkml:trace>
  <inkml:trace contextRef="#ctx0" brushRef="#br0">18054 4154 7985,'-13'-19'-118,"0"-1"1,0 1 0,3 0 0,1-1-634,1 1 1,5 0 750,-3-1 0,-3 1 0,3 0 0,0-1 0,6 1 0,0 0 0,0-1 0,0 1 0,6 0-131,0-1 1,9 5 130,-2-4 1,-2 4 108,2-11 0,0 5-69,6 2 0,0-7 10,1 0 1,1-8-42,5 1 0,-2 3 2,8-2 0,-6 0 3,6-7 0,-8 3 10,1 4 1,-3 2 37,-3 4 0,-2 4-41,-4-3 1,-4 3 307,-9 3-182,0 0 1,-9 1-21,-4 5 1,-4 5-76,-2 8 0,-1 0 7,1 0 1,0 0-127,-1 0 1,8 0 79,-1 0 0,8 8-91,-1 5 0,4 7 106,2 5 1,0 1-125,0 13 1,-2-3 47,-5 16 0,3 8-11,-9 11 0,4 13-29,-10 6 1,2 15-251,2-48 1,-2 2 0,0 4 0,-1 3 319,-4 7 1,-1 2-1,-1 5 1,-1 3-1,-4 7 1,0 0 0,0 0-1,0-2-316,-1-4 1,2 0-1,2 2 1,2 0 310,1-3 0,1 1 0,3 3 0,2 0 71,3-3 0,2-1 0,2 5 0,3-2-16,6-8 0,2-1 0,0 6 0,0 1-14,1-1 0,2 2 0,4 10 0,2 3-32,2 1 0,1 2 0,4 2 0,-1 2 3,-3-2 0,-1 0 0,2 0 0,-2 2-234,-5-31 0,0 2 0,-1-1 0,0 4 0,-1 0 0,1 0 230,-2 0 1,1 0-1,-1 1 1,-1-1-1,0 0 1,-1-1-62,-1 32 1,-2-1-1,0-35 1,0 0-1,-1 1 41,-1 2 1,-2 0-1,0 1 1,-1 2-1,-1 1 1,-1-1 9,-4-3 1,-1 0-1,-1 0 1,1 2-1,-1-1 1,0-1 28,-8 30 1,-1-1-1,3-1 1,-1 0-5,-1 2 0,-1-1 0,2-1 0,1-2 24,0-5 0,2-3 0,3-8 0,2-4-66,2-11 1,2-2 0,4-10 0,4-2 176,14 38 0,8-19 243,18-19 0,8-10-143,5-16 1,12 2-34,7-8 1,13-2-177,6-12 0,4-3 343,3-9 1,0-2-614,-1-5 0,-16-10 62,-9-8 0,-9-8 773,-4 8 0,-15-10-591,-4 3 0,-14-4 351,1-3 1,-13-6-352,-6 0 0,1-18 0,-1-1 0,5-11 0,-5-9 0,8-15-231,-9 43 0,1-3 0,1-8 0,1-2 231,1-7 0,-1-2 0,-3-7 0,-1-2 0,3-5 0,-1-1 0,-3-3 0,-1-1 0,0 1 0</inkml:trace>
  <inkml:trace contextRef="#ctx0" brushRef="#br0">4716 4270 8044,'-13'0'-240,"0"0"0,-2 0-1310,-2 0 1494,7-9 0,1 5 1,11-7 137,5 3 46,-5-7 0,8 12 79,-3-3-155,4 4-18,8 2 0,7 0-37,-1 0 1,18 0-19,3 0 21,16-9 1,19 3 0,23-11-24,-46 6 1,4 0 0,11-4-1,4 0-399,6 2 1,2 0 0,4-4-1,2 0 426,5 1 0,1 0-9,1-2 0,-2-1 1,-8 4-1,-2 0 1,-6 3-1,-1 1 0,-8 3 0,-3 1 0,-12-1 0,-2 1 4,36 0 94,-17-8 70,-32 13 1,-18 2-84,-29 13 1,-13 2 149,-14-2 0,-3 4-164,-3-4 1,-2 2 774,-4-2 1,5 2-833,-6-9 0,8 1 73,6-7 0,-3 0-135,9 0 0,3-11 54,10-8 1,4-1-151,9-5 0,0 1-18,0-2 1,9 3 78,4-10 0,2 16 50,-2-2 0,4 6-44,-4 0 63,4 4 0,0 18-22,-4 4 0,-4 13 115,-9 6 1,-3-2-17,-3 2 0,2-8 142,-9 2 0,9-3-205,-3 3 0,9-7-91,11 1 96,17-1 0,37-17 0,12 7 0</inkml:trace>
  <inkml:trace contextRef="#ctx0" brushRef="#br0">21128 3864 8126,'-20'-19'-73,"1"-1"1,2 1 0,2 2-1,4 2-767,2 2 707,3 9 1,6-13-1,0 4-34,0-4 212,0-3-33,0 1 0,0 0 0,0-1 0,0 1 49,0 0 1,-2 6 78,-5 0 0,-3 6-134,-10-5 0,1 7 9,0-1 0,-7 14-12,0 12 1,-8 1-8,2 11 0,-5 7-5,-2 6 0,1 9 34,-1-3 0,3 3-75,3-3 1,5 3 48,9-9 0,2 7-22,4-7 1,7 0 18,12-6 1,7-1 2,13 1 0,6-7-1,13 0 0,2-2-1,5 2 1,4-10-28,-5-9 0,-1-9 26,1 3 1,-8-16 29,2-10 0,-15-11-29,-10-15 0,-3-5 110,-11-8 0,-10-8-77,-15-5 0,-11-4 4,-16-3 1,-3 1-172,-9 0 1,-6 0 212,-1-1 1,3 18-85,10 9 1,14 25 11,12 13 1,13 24-5,7 21 0,1 7 0,12 19 0,8-9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11347 8810 8058,'0'-19'-516,"6"6"-611,0 0 981,1 0 0,-7 0 211,0 0 0,0 7-30,0-7 0,-11 9 9,-8-3 1,-3 5 24,-10 2-44,0 0 0,-7 0 0,1 2 35,-1 5-44,0-5 0,1 13 0,1-6-21,5 1-10,4-5 1,9 10-1,1-7 27,6 3-79,-6 2 1,10 8 78,-5 5-20,4-4 1,7 16-1,-2 1-14,-3 10 0,-8 9 0,2 7 1,3 5-23,-3 14 1,0 2-152,-6 4 0,8-10 164,4-10 1,5-9 9,2-4 1,11-11 0,8-21 1,9-8 20,11-17 0,10-12-1,9-14 1,15-13 1,11-19 1,-38 26 0,0-2-197,0-1 1,-1-1-1,2-5 1,0-2 198,2-2 1,-1 0-1,-1-1 1,0 0 0,-1 0 1,-1 1 0,-7 3-1,-1 1 9,21-30 1,-9 4-7,-10 9 1,-18 11 211,-8 9 1,-11 14-150,-8 11 0,-13 11 14,-14 2 1,-18 11-100,-7 14 0,-20 12-11,1 8 1,-13 7 178,0-7 1,4 4-156,2-10 0,5-3 0,6-14 0,8-3 0,9-4 0</inkml:trace>
  <inkml:trace contextRef="#ctx0" brushRef="#br0">9356 2840 7915,'-18'-15'-192,"3"-4"1,5-3 0,1 1 0,5 2 0,6-1 0,9 1-96,8 0 0,7 6 316,-1 0 1,-3 6 0,4-6 0,-5 1 35,-1 1 140,-1-6-171,-8 6 0,-5-6 35,-12 4 0,-14 4 9,-12 9 0,-13 0-18,-7 0 1,-12 2 24,-7 5 1,-4 10 10,-2 9 1,-1 6-134,1-6 0,10 6 84,9-6 0,3 0-106,9-7 0,-1 0 92,2 0 0,2 1-12,-8-1 1,8-6 7,-3 0 0,-3 2-8,-2 11 1,3 4-33,3 8 0,-2 10 13,2 3 0,2 14-29,11 5 1,6 5-102,13 3 1,9-1 19,17 0 0,19-6 110,26 0 0,2-17-89,11-3 1,6-16 88,7-10 0,2-12 0,-2-6 1,1-16 18,6-10 1,-5-11 105,-9-15 1,0-13-62,1-13 0,-16 2-48,-4-2 0,-22 3 113,-3-3 0,-16-4-87,-4 4 0,-13 6 88,-7 7 0,-14 5-91,-24 14 1,-5 0-2,-8 20 1,0 4-132,0 15 0,0 11-198,0 8 1,9 9 288,4 11 0,4-3 0,2 5 0,1 6 0,-1 3 0</inkml:trace>
  <inkml:trace contextRef="#ctx0" brushRef="#br0">17281 5043 6873,'-9'-20'-311,"-4"1"1,-2 6 0,0 2 370,3 3-130,-1 1 88,-7 7-38,10 0 1,-8 3 15,5 3 1,3-4-5,-3 5 1,9-3 5,-3 2-1,5-4 3,2 7-37,0 0 1,0-5 19,0 9 6,0-9 1,0 7 8,0-5 0,0-4 0,0 9 144,0-4-141,-9-5 33,-1 6 1,-10-8-24,1 0 1,6 0 78,0 0 1,0 0-70,-6 0 0,6-2 28,0-4-50,0 4 1,-6-9-3,0 4 0,-1 5-11,1-4 1,-2 4 27,-5 2 0,4 0-8,-4 0 1,-1 0-2,1 0 1,-9 2-4,3 4 0,-2-4-1,2 5 1,-5 4 0,5 1 0,-2-1-3,1 2 1,-1 0-1,8 6 1,-2 7-2,2 0 1,11 2 4,-4-3 0,4 3-25,-4 5 0,-1 3 21,1-4 0,6-2-11,0 2 0,9-6 8,-2 6 0,3-6-17,3 6 0,0-2 5,0 3 0,0-5-2,0-9 0,9 2 17,4 5 0,-2-7-8,2 1 0,-1-1 7,8-6 0,1 4 1,5 2 1,-2 1 11,8-1 0,-6-6-10,6 0 1,0 0 2,7 6 0,-1-6 17,1 0 1,2-7 3,4 7 1,2-9-4,5 3 1,1-5-16,-7-2 1,5 0 29,-6 0 0,7 0-23,-7 0 0,-2-9 98,-11-3 0,-2-12-77,-4-2 1,-5-8 2,5 2 1,-11-11-23,-2-2 0,-7-9 3,7 2 1,-8-3 8,1-3 1,-12 0 2,-7 0 1,-13 0-53,-6 0 1,-5 2 41,-1 4 0,-1 7-83,0 13 1,1 4 12,-1 9 1,0 2-129,1 4 0,-1 6 104,0 14 1,1 6 72,-1 13 0,-17 12 0,-4 12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6611 4482 8063,'-39'0'0,"0"0"-146,1 0 0,1-6-367,5-1 703,4-8-252,17 13 34,3-6 1,10 8-40,4 0 128,5 0 1,8 0 0,1 0-66,-1 0-18,0 0 0,3 0 1,1 0-121,3 0 128,9 0 0,-8 0 1,10 0-33,2 0 1,-3 0 25,16 0 1,-1 2 19,7 4 1,11-4-8,8 5 0,11 1 6,15-1 0,-48 0 0,0 1-183,6-1 1,0-1 0,3-1 0,1 1 182,6 0 0,0 0 0,-2 0 0,-1 1-182,3 3 0,0 0 0,-3-4 0,0-2 217,-4 0 1,0-1 0,0-2-1,-1 0 18,-1-1 1,-1 0 0,42 0-175,0 0 0,-17 0 216,-3 0 1,-3 0-51,-3 0 1,-10 0 13,-9 0 0,0 0 280,-7 0 0,-3 0-313,-3 0 1,-4-6 427,-3-1 1,-1 1-455,-5 6 1,2 0 216,-8 0 1,6 0-244,-6 0 0,0 0 27,-7 0-87,0 0 1,-1 2 74,-5 4-247,-5-4 215,-8 7 1,-2-9-31,-4 0 1,-5 0-13,-9 0 0,-7 0-97,-6 0 1,-3-2 177,-3-5 1,-6-3-65,0-10 0,-9-1 96,3-5 1,-3 5-85,2-5 0,-3 2 232,3-2 1,-2 5-15,3-5 1,4 11-13,8 2 0,9 7-83,4-7-20,5 9 1,12-5-6,9 9 1,11 2-4,15 5 1,10-5 7,9 4 1,15 3-20,-2-3 0,15 1-40,5-7 1,-1 0 35,7 0 0,2 0-208,-3 0 1,8 0 225,-8 0 1,8-2-1,-8-5 0,-8 5 5,-10-4 1,-16 3 47,-10 3 7,0 0 1,-26 3-62,-1 3 1,-9 5 28,-10 8 1,-12 7-39,-13 0 1,-7 8 1,-6-2 0,-5 5-50,-8 1 0,-8 3-17,-5 4 1,-4-4 27,-3 4 1,1-11-93,0-1 0,-7 3-188,0 3 0,7 4 71,6-11 0,11 11 215,2 2 0,2 0 0,11-2 0,2 4 0,2 5 0,3-1 0</inkml:trace>
  <inkml:trace contextRef="#ctx0" brushRef="#br0">7577 8134 7754,'7'-28'-99,"1"-2"1,3 2-1,4 7 1,4 8-33,7 4 1,-2-4 0,6 7 0,0 2 226,0 1 1,-6 6-23,1 3 1,-3-4-5,-3 5 0,3 1 29,3-1-122,5 8 1,13-11 0,7 7 145,8-3-167,13 7 0,0-13 0,14 7 36,12 0 1,-42-8 0,2 0-256,3 2 0,2 0 0,3-1 0,1-2 248,-1 0 0,-1 0 0,2 0 0,-1 0 11,-1 0 0,1 0 0,3 0 0,-1 0 20,-5 0 0,-1 0 0,-1 3 0,-2 1-205,38 2 1,-1 1 360,-5-7 0,0 2 13,-12 4 1,-7-4 47,-20 5 0,-6-5-100,-13-2-56,5 0 1,-24-2-47,0-5 1,-18 3 477,-7-9 0,-14-6-685,-6-7 1,-5-8 150,-2 2 0,-1-7-213,-6-6 0,-3 4 123,-9-4 0,9 4 61,4 3 1,4 1 21,2 5 0,0 0 92,1 12 0,1-1 128,5 14 1,-2 1-53,8 6 0,-6 4 18,6 9 0,-2 11 44,2 21 0,3 4-53,-10 9 0,1 9-111,-6 4 1,-10 6-339,-3 7 0,-7-3 320,26-36 1,-1 0 0,-4 0-1,-3-2-13,-5 3 1,0-2-1,2-1 1,0-2-266,1-4 1,0-3-1,-27 15 262,11-16 0,3-18 0,14-9 0,11-4 0,10-2 0</inkml:trace>
  <inkml:trace contextRef="#ctx0" brushRef="#br0">7152 10491 7592,'-30'-9'-686,"2"7"1,15-6 1264,0 8-46,9 0-201,-5 0-368,18 0 1,4 6 0,12 1 0,10-3-1,10-4-181,13-7 0,11-1 178,14-5 1,8-11-73,12 5 1,-45 6 0,2 0-119,7 0 0,1 1 0,3 1 1,0 0 193,3-2 0,0 0 0,-2 6 1,-2 1 43,-5 2 0,-1 2 1,-2 2-1,-2 2-48,-5 4 1,0 1 0,50 8-47,-8 17 0,-9-6 207,-5 6 1,-3-8 66,-3 2 1,7-1-104,0-5 1,10-5-20,3-15 1,8-2-44,-47-1 0,0-1 1,3-4-1,1-3-11,-1-4 0,0-2 1,-3-4-1,-2-1 23,-4 0 0,-1-1 1,46-29 26,-7 7 1,-15 2-15,-17 11 0,-19 4-17,-20 9 1,-10 8 55,-16 4 0,-8 5-66,-17 2 1,-13 2 5,-26 5 1,-2 10-30,-17 9 1,4-3 141,2-10 0,2 2-197,18-8 1,8-1 320,11-6 0,6-8-250,7-5 1,13-13-34,12-6 1,27-13 3,18-7 1,14-10 10,25-3 1,5-5-191,-35 36 0,2 3 0,2 2 0,1 2 194,0 4 1,0 1 0,1 3 0,-1 2-13,38-9 0,-4 9 74,-28 17 0,-15 17-75,-24 9 0,-10 17 25,-16 8 0,-29 22 3,-22 11 1,16-34 0,-4 1-217,-5 3 0,-1 1 0,-7 5 1,0 1 189,-2 0 0,-1 0 0,-1 0 0,-1-2-936,5-4 1,2 0 945,5 2 0,1-1 0,4-5 0,2-1 0,3 5 0,0 0 0,0 0 0,0-1 0</inkml:trace>
  <inkml:trace contextRef="#ctx0" brushRef="#br0">8215 13698 7720,'-9'-19'-1310,"7"6"1419,-4 0-9,4 0 88,2-6 1,0 6 0,0 0 131,0-2-250,0 7-206,0-1 128,0 9 0,2 0-12,4 0 1,1 0-6,12 0 1,-2 0 29,15 0 1,3 0-57,10 0 0,-2 0 43,8 0 1,10-9 81,9-3 0,6-12-30,1-2 1,7 0-64,-1 7 0,-1 0 106,-11-1 1,2 1 14,-9 0 1,-8 8-36,-11 5 1,-4 3 15,-2 3 1,-9 3-123,-4 3 0,-5-2 100,-1 9 1,-8-2-220,1 2 69,0 4 1,6-13-5,1 9-21,-1-9 0,0 5-336,1-9 349,-1 0 0,-6-6-78,0-1 266,-9-8-123,5 4 1,-11-6 208,-5 4 1,3 3 182,-9 3 40,9 5-361,-13-7-21,14 9 1,3 0-39,13 0 1,13 7 79,6-1 1,5 7-185,1-6 1,1 8 81,0-2 0,-1 2-63,1-3 1,-2 6 46,-5-5 0,-6 4-89,-14 2 0,-7 7 151,-18 0 0,-9 16 0,-16-1 0</inkml:trace>
  <inkml:trace contextRef="#ctx0" brushRef="#br0">8254 16422 7913,'0'-25'0,"0"-1"21,0 2 92,0 3 0,0 1 31,0 1 1,8 8-116,5 5 1,4 4 31,3 2 0,5 0-222,1 0 0,9 2-95,-3 4 239,4 5 1,5 11-1,2 1-93,2 3 133,9 0 1,-5 0 0,9 1-271,0 3 211,9-6 1,-5 10-1,7-8-39,-3-2 1,7-3 60,-2-1 0,-4-8-1,-3 1 0,-3-8 14,-3 1 1,-7-4-13,1-2 1,-9-2 82,2-4 1,-13 1-25,-6-8 1,2 3 115,-3-3 0,1 2-151,-7 5 1,1 4 12,-1-5 1,-6-1-33,0 1-177,-9 1 148,5 6 0,-11 0 45,-5 0 1,-6 0-29,-12 0 1,-6 2-5,-7 4 0,-1-1 152,0 7 1,1-7-27,-1 1 0,9 3 81,4-3 0,11 3-206,2-3-187,9-4 98,-5 7 0,18-9 83,4 0 1,-2 2-125,2 5 1,-9-3-43,2 9 0,-8 2-371,-11 10 566,-8 6 0,-35 16 0,-4 2 0</inkml:trace>
  <inkml:trace contextRef="#ctx0" brushRef="#br0">14304 1855 7796,'-13'-7'-762,"0"1"0,7-7 774,-7 7 13,9-9 0,-5 4 100,9-9 0,0 1 0,0 0 0,0 0 168,0-1 0,0 1-162,0 0 0,0-3-5,0-4 0,-2 5-10,-5-5 1,5 5-113,-4 1 1,4 1 53,2 0 0,0-7-156,0 0 0,0 0 89,0 7 1,0-7-22,0 1 1,0-1 201,0 6 1,0 8-149,0-1 0,0 6 599,0-6-106,0 9-388,0-4 1,0 10-162,0 4 0,0-2 109,0 9 0,0 0-145,0 6 0,0 7 172,0 0 1,0 8-167,0-1 1,0 9 102,0 4 0,0 7 12,0-1 1,0 6-42,0 6 1,0-2 12,0 9 1,2 6-152,4 7 0,-1 6 167,8-6 0,-7 0-116,7-7 0,-7-8 102,7-5 0,-2 3-178,2-3 0,2-8 87,-9-11 0,3-6 6,-3-7 70,-4 4 6,7-23 0,-9 4 1,0-27 128,0-10 1,0-8-528,0-10 0,0-1 126,0 1 1,0-1-108,0 0 1,0 3 70,0 4 1,0-3 40,0 9 0,0 1 29,0 5 1,-6 1 167,-1 0 1,-1-1 105,1 1 0,3 2-62,-9 4 1,7-2 574,-7 9-420,0-1 0,-7 7 546,1 0-447,0 0 1,-1 0-46,1 0 1,6 0-119,0 0 1,7 0 12,-7 0-63,9 9 64,-13 1 0,14 10-5,-3-1 1,6 0-19,6 1 1,-1 1 49,8 5 1,-1 4-54,8 9 0,6-1-10,-1 1 1,8 6-18,-8 0 1,10 2-116,-3-2 0,2-4-68,-2 4 1,3 0 105,-9-6 1,-1-5-107,-5-14 127,-1-10 1,-8-3 104,-5-14 0,3-12-104,-3-13 1,1-13 79,-7-7 1,0 3-2,0-3 1,0 1 152,0-7 1,0 6-265,0 1 0,6 8 3,1-2 0,14 13-272,-2 6 1,7 13 104,0 7 1,-5 8-198,5 11 0,-4 8 88,-3 18 1,0 8-26,1 4 0,-7-3-35,-1-3 1,-5-11 375,6-2 0,-9-8 0,13 4 0,-6-9 0</inkml:trace>
  <inkml:trace contextRef="#ctx0" brushRef="#br0">16488 1488 8254,'-19'0'-25,"0"0"1,-1 0 0,1 0 651,0 0-700,8 0 1,2 8 0,12 3 0,1 2 66,2 0 0,9 2 109,-2 11 0,-2-3 5,2 9 1,0 1-46,6 5 1,-6 9-52,0 5 0,0 6-75,6 6 0,-2-1 81,-4 7 1,4 1-160,-4 7 1,-2-3 111,2-4 0,-9-5-63,3-8 0,1-11 95,-1-8 1,-1-3-23,-6-10 89,9-9-70,-7-8 1,4-16 177,-12 1 0,1-15-95,-7 1 1,1-6-57,-2 1 1,-2-3 19,8-4 1,-5-3-146,5 10 1,1-1 137,6 6 1,6 1-122,1 0 0,8 2 32,-2 4 0,10 4 41,3 9 1,0 0 27,-7 0 0,0 9-35,1 4 0,-1 6 28,0 7 1,1 2-19,-1 4 0,-6-4-470,0-9 148,-9 0-150,13-8 477,-15-20 0,16-29 0,-8-22 0</inkml:trace>
  <inkml:trace contextRef="#ctx0" brushRef="#br0">18653 3323 8341,'0'-13'-2022,"0"0"2179,0 0 1,0-6 117,0 0 1,0 6-126,0 0 0,-2 7 0,-2-7 349,-2-2-320,-1-2 0,7-3-114,0 1 1,0 6-295,0 0 181,0 0 0,-6 0 134,-1 1-292,1 7 132,6-3-50,0 8 0,-7 8 98,1 5 1,-1 13-17,7 6 0,0 7 14,0 6 1,0 13 54,0 13 0,7 4-20,-1 2 1,7 2-159,-6 5 1,8 4-8,-2 9 0,-3-9 140,3-4 1,-6-16-20,5-10 1,-5-2-26,6-11 318,-9-17-234,13-11 1,-12-25 102,7-5 0,-7-13 6,1-6 1,-4-5-96,-2-1 0,0 5 115,0 1 1,0 2-97,0-2 0,-6 4-157,-1 9 0,-1-1 72,1 1-206,5 8 206,-6 3 0,8 10 30,0 4 0,0 5 142,0 8 1,6 7-99,1 0 1,5 6 47,-5-6 1,2 0-68,-3-7 0,3 0 139,3 1-107,6-10 0,-10-5-180,5-18 0,2-2 114,-8-17 1,5-1-25,-5-5 1,6 1-239,-7 5 1,1-2 67,-7 8 1,6 0-129,1 7 1,1 2 59,-1 4 1,-3 4-108,9 9 378,0 0 0,6 9 0,0 4 0,-6-3 0,0 3 0,-2-6 0,2 6 0,4-9 0,-6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12893 5777 8042,'-17'-19'0,"2"-1"-183,2 1 262,9 0 0,-11 6 0,6 2 1,0 0-1,-1 3 223,-1-1-282,7-6 0,-5 4 1,9-8-77,0 0 1,0-1 34,0 1 1,0 0 94,0-1 0,0 1-74,0 0-72,0-9 0,-9 6 65,-3-3 1,-8 5-65,-6 7 0,-4 5 93,-8 8 0,-10 2-43,-3 4 1,-11 5 22,-3 8 1,-1 1-3,1-1 1,5 7-2,-4 0 1,-3 1 0,3-1 1,-1-4 20,7 3 0,2-1 4,5 2 0,-3-5 66,9 5 0,6 2-73,7-2 0,2 8-31,-2-2 0,-5 5 9,5 1 0,4 1-3,2 0 1,-2 6 3,3 0 1,-8 6-13,8-6 1,-1 1 52,7-8 1,-1 7-37,1 0 0,2 0 65,4-6 0,4 0-58,9-1 0,0 1 43,0 0 0,0-1-28,0 1 1,7 0 4,-1-1 0,9 7-24,-2 0 1,4 7-12,3-7 1,-1 6-109,0-5 0,1 7 71,-1-1 1,2 1-57,5-1 1,-4 2 77,3-9 0,-3 8 25,-3-1 0,9 2 5,4-3 0,5 5 4,1-5 0,3 3 47,4-2 1,5 3 153,8-3 0,0-3-147,0 3 1,2-7 46,4 6 0,-1-5-22,8 5 1,-9-6-8,2 7 1,-1-7-123,1 6 0,-4-1 54,5 1 1,1-4-18,-1-8 1,1 0-41,-1-1 0,1 5-127,5-4 0,2 4 71,-9-11-1,3-2 26,-2 2 1,-5-6 67,4 6 0,-6-8-37,-6 2 1,3-5 223,-3-2 0,-5-8-9,-2-4 1,3-5 14,-3-2 0,0-9-59,-7-4 1,-7-6 104,-6-7 1,3-6 22,-2-13 1,2-7-133,-2-12 0,-3-5-274,10-8 0,-3-9-114,2-4 1,4-5 153,-3-1 0,3-7-157,-17 51 0,1 1 0,-1-1 0,0 1 4,20-46 1,0 1-20,-1-1 1,-1 2 12,-5 5 0,-4 2 37,-9 5 1,1 1 83,-1-8 1,-6 6 249,0-6 1,-9 6-81,3-6 0,-16-2 99,-10-11 1,-3 10-197,-10-3 0,0 1 251,13 44 0,-1-1 0,-3-1 0,-1-1-73,-1-4 0,-2 0 0,0 3 0,-2 1-43,1-2 0,-2 2 0,-2 3 0,-2 1-143,-1-2 0,-1 1 1,-2 1-1,-1 1 48,-3 0 0,0 2 0,0 3 0,-2 2-2,-1 2 0,0 3 0,1 1 0,0 3 10,-40-25 0,4 9-41,-3 4 1,3 14-69,3 12 1,0 8-111,-1 11 1,-10 11 30,-8 8 0,-3 14 16,44-9 1,0 3 0,0 0 0,1 2-923,-4 8 0,0 3 1118,-4 0 0,-1 2 0,-1 5 0,-1 0 0,-3 1 0,-1-1 0,1 1 0,0 0 0</inkml:trace>
  <inkml:trace contextRef="#ctx0" brushRef="#br0">24201 13640 7948,'13'-51'0,"-2"-1"-126,-3-1 1,7 3-1,-2 1 1,5 2 132,1 4 1,2 2 116,5 2 1,-11 9-1,4 4 143,-1 5 1,-3 8-47,-2 0 0,-3 9-136,-3-3 0,-5 16 76,4 10 1,-4 11-132,-2 15 0,0 9 69,0 17 0,-2 8-96,-4 18 1,2-43 0,-1 2-181,-1 4 1,-1 2 0,-1-2 0,-1 0 117,3 7 0,-1 1 0,-1 3 0,-1 0-234,0 5 0,-1 3 0,-1 8 0,0 4 263,-2 11 1,1 2-1,0-2 1,0 2-250,1-30 1,0 2 0,1-1 0,1 0 0,2-1 0,-1 1 269,0-2 0,-1 0 0,0 0 0,-2 33 0,1 0-15,0-2 0,1-2 0,2-12 0,3-2-145,0-3 1,1-2-1,-1-8 1,0-2 112,1-8 1,-1-1 0,0-2 0,0-2 110,0-4 1,1-2 0,1 42-233,-4-12 1,4-20 496,2-6 0,0-15-655,0-4 1,0-9 1872,0-11-1538,0-8 0,-9-2 0,-2-9 0</inkml:trace>
  <inkml:trace contextRef="#ctx0" brushRef="#br0">21746 16480 7905,'-49'0'0,"4"0"171,4 0 9,19 0 1,16-2 0,27-2 0,18-5 73,17-1 1,19-5-159,15-11 1,7 4-446,6-3 1,-50 11-1,2 0 185,2 1 0,1 0 110,8-4 1,2 0 0,0 2 0,1 0 0,9-4 0,1 1 11,1 2 1,1 0-45,1-3 1,1 1 0,6 7 0,1 1 0,2-3 0,0 0 258,5 2 0,0 1-346,1 0 0,1 0 1,-2 1-1,0 1 1,0 0-1,1 1 215,1 0 1,2 1 0,2 4 0,2 0-330,2-1 0,-1 0 0,-4 1 1,0 1 329,-5 1 1,-1 0-1,-1 0 1,1 0-51,7 1 0,0-2 1,-1-1-1,0-2 21,2 1 1,-1-1 0,-2-3 0,0-1-10,-4 2 0,-1 0 0,-3 0 0,1 1-7,-1-2 0,1 1 0,-3 3 0,0 2-153,0-3 1,-1 1-1,-5 2 1,-1 0 96,-9 1 1,-2 0 0,0 0-1,-2 0 87,-3 0 0,0 0 0,-2 4 0,-1 1-107,-3 1 0,-2 1 0,45 3 36,-21 3 1,-7-2 611,-6 2 1,0 4-485,-13-4 1,-4-2 701,-16 1 0,1-7-932,0 1 1,-9-4 678,-4-2-1294,-5 0 922,-10 0 1,-11 0 0,-11 0 0</inkml:trace>
  <inkml:trace contextRef="#ctx0" brushRef="#br0">24317 15881 7224,'0'11'-331,"2"-2"307,5-9 0,-3 0 51,9 0 0,0 0-16,6 0 0,-6-7 102,0 1 1,-2-3 0,4 5 102,-2-2 0,-7-1 315,7 7-339,-9-8 0,7 5 18,-5-3-228,-3-5 249,5 9-225,-8-7 1,0 7 85,0-4-86,0 4 75,0-7-6,0 9 226,0 0-87,0-8-79,0 5-164,0-5 33,0 8 0,7-2-38,-1-5 63,0 5 0,-3-13-6,3 9 1,-2-9 32,9 2 1,-8 2-31,1-2 0,5 0-2,2-6 0,-3 0 4,3-1 0,-6 1-4,6 0 1,-1-1 22,8 1 0,-1-7-4,0 0 0,1-1 16,-1 1 1,3 2 3,3-8 1,-1 0-14,8-7 1,0 7 5,7 0 1,0-3-6,-1-10 1,1 5-1,0-6 1,2 6-104,4 1 1,-2-6 48,8 0 0,1-7-18,6 7 1,0-8-166,0 1 0,2-4 165,4-2 1,3 0 0,4 0 0,2-6 17,-9 0 0,9-1-11,-2 7 1,4-6 10,3-1 0,-1-1-261,0 1 0,1 5 275,-1-4 1,4 0 2,-3 6 1,-5-3 19,-15 16 1,-2-6 4,-5 6 1,9 0-1,-8 6 1,6 0-21,-13 1 0,9-7-15,-3 0 0,3 0 17,-3 6 1,3 0-194,-9 1 0,7-1-5,-7 0 0,9-6-39,-3 0 0,-1 0 100,1 6 0,-6 1 138,7-1 1,-7 3-96,6 3 1,-8-3 270,2 4 0,-4-5-148,-2-1 0,0-1-70,-1 0 0,-8 7 143,-4 0 1,2 6-44,-2-6 1,-3 8 90,-10-1 0,4 3-158,-4 3 0,5 0 13,1-1 1,0 1-45,1 0 1,-1-1-92,0 1 0,3 0-252,3-1 77,-3 1 181,6 0 1,-11 6 92,-4 0 243,-5 9-216,-8-5 0,-2 9 170,-4 0 0,-5 6-49,-8 1 1,0 6-84,-1-7 0,1 9 22,0-2 0,-1-2-4,1 2 1,0-7-136,-1 7 1,1-2 26,0 2 1,-1 2-61,1-9 0,0 9 71,-1-2 0,-1-2-12,-5 2 0,4-3 21,-3 3 1,1 4-8,-2-4 0,3 4 85,-10 3 1,1 1-70,-6 5 1,-8-2 121,1 8 0,-2 0-71,2 7 0,-2-1-30,-5 1 0,5 0-29,8-1 1,-1 1-3,-6 0 0,8-3-34,-1-4 0,0 5 59,7-5 1,-4-2-85,-3 2 1,-6 0 54,0 7 1,-2 0 45,1-1 1,4 3 27,-10 4 0,9-4 12,-2 4 1,6-6-60,7-7 1,-4 4 12,3-3 1,5 1-19,3-2 0,3-4 25,3-9 0,-1 7-62,1 0 1,0 2 49,-1-2 1,1-3-89,0 9 1,-1-2 30,1 3 0,0 1-5,-1-8 0,1 6 8,0-6 0,-7 8 4,0-2 0,1-2-19,5 2 1,-1-6 16,-5 6 0,2-2 47,-8 3 0,6 3-40,-6-4 1,8 3 66,-1-3 1,-3 4-42,2-3 0,0 3 6,7 3 1,-7-1-41,0 1 0,1 0-2,5-1 1,1-5-51,0-1 0,-1-2 63,1 2 1,-7 4 35,0-3 0,-2 3-39,3 3 0,-5-7 58,-9 0 0,0 0 14,1 7 0,-1-2 12,0-5 0,1 4-36,-1-4 0,0 3 15,1-3 0,8-4-19,4-9 1,4-6 25,3 0-105,-9 0 1,7 4 88,-5-4-44,4 4 0,3-6 57,0 8 1,2-6 77,4 0 0,-5 0-91,6 6 1,1 7 7,-2 0 1,2-1 104,-2-5 0,-4 1-93,4 5 0,-2-5 74,2 5 1,-4-4-58,4-3 1,3-2-157,-3-4-108,0 4 203,2-15 0,-6 7 0,6-9 0</inkml:trace>
  <inkml:trace contextRef="#ctx0" brushRef="#br0">24704 15128 7863,'-17'-2'0,"4"-5"0,6-6 0,22-4 0,7-2 0</inkml:trace>
  <inkml:trace contextRef="#ctx0" brushRef="#br0">17146 14220 8064,'0'-77'-41,"0"-3"198,0-4 0,2 3 0,2-7 1,5 0 671,1 0 0,1-2-813,2-7 0,-4 9-143,-9 4 0,0 7 28,0 6 133,-18 13 1,-3 13 0,-18 15 150,1 11-111,-10 8 1,-1 15 0,-11 9 54,-5 13 0,7 19-189,0 13 0,3 2-62,9 11 0,4 2 88,9 11 0,5-3 62,9 9-83,8-8 1,3 12 0,8-3-54,0 3 1,0 3 111,0-1 1,0 1-207,0-1 0,0 10 296,0 3 0,0-52 0,0 0-264,0 0 1,0 2 0,-1 6 0,0 1 179,-2 1 0,-1 1 1,-3 8-1,-3 0-215,-2-1 0,-2-1 1,-2-5-1,0-1 56,3-9 1,0-2-1,-19 44-357,6-24 1,0-10-175,7-35 339,8-9 1,5-40-25,12-8 365,5-18 0,0-7 0,-3-8 0</inkml:trace>
  <inkml:trace contextRef="#ctx0" brushRef="#br0">17010 14626 8064,'7'-20'1585,"12"1"0,18-2-717,33-5 0,21 0-1015,-34 7 1,2-1-1,2 3 1,0 0-419,4-5 0,-1-1 0,-2 3 1,-2 1 136,-4 3 1,-2 0 0,43-18-196,-14 8 1,-14-6-1626,-11 6 2248,-9 0 0,-10 7 0,0 0 0</inkml:trace>
  <inkml:trace contextRef="#ctx0" brushRef="#br0">18247 14432 7929,'-38'-8'509,"-5"-9"-152,4-9 1,7 7 756,19 6-582,4 8-560,9-12 1,-2 17-562,-4 0 1,-7 15 290,-13 11 0,-4 10 288,-8 3 0,-1 2 51,0 10 0,-8 3 117,-5 11 1,3 3-250,-3 9 1,12 3 379,1 4 1,2-3-249,12 9 1,7-17 9,12-2 0,19-9-671,6-4 0,20-10 320,0-10 0,12-10-584,1-15 1,6-6 883,6-14 0,-2-6 0,9-13 0,2-6 0,2-4 0</inkml:trace>
  <inkml:trace contextRef="#ctx0" brushRef="#br0">18653 14626 7929,'41'-78'0,"4"1"0,-10 0 428,3-1 0,-10 8-37,4-1 0,1 0 40,5-6 0,1 17-112,0 8 1,-1 18-53,1 8 0,0 13-112,-1 7 1,-8 8-132,-4 11 1,-4 10-114,-3 22 0,-6 7 152,0 12 0,-13 7-480,-7 13 1,-6 4 2,-19 8 0,-6 3 92,16-47 0,-2-1 0,-27 42-97,6 3 0,-7-12-35,7 0 1,-9-5 259,3-2 1,4-19 293,2-13 0,12-15 515,8-17 0,3-8-372,3-18 1,8-17 225,5-22 0,18-21-182,8-11 0,6-8-242,-1-5 0,5-6 64,-11 52 1,1-1 0,-1 1 0,1-1-49,18-44 1,10-1 42,3 1 1,-1 10-258,1 8 0,-8 20 385,2 20 1,-10 16-184,-3 16 1,-15 23 74,2 15 0,-10 16-83,4 16 0,0 0 9,6 14 1,-6-12-166,0 11 0,-7-6-234,7 0 1,-7 2-157,7-9 1,-8-1-457,1-12 1,3-4 960,-3-8 0,7-5 0,-7-8 0,1-9 0</inkml:trace>
  <inkml:trace contextRef="#ctx0" brushRef="#br0">20412 13563 7954,'-32'26'582,"0"0"1,8 1 678,18-1 0,15 15-994,10 17 0,15 8-260,11 12 0,-10 1-1068,-16 5 1,-10 4 524,-16 9 1,-12-3-13,-13-4 0,-13-10 252,-7-10 1,-10-1 264,-3 2 0,-6 2-108,7-9 0,2 7-116,10-6 255,-4-1 0,22-4 0,-5 0 0,3 2 0,-1 1 0,-1 1 0</inkml:trace>
  <inkml:trace contextRef="#ctx0" brushRef="#br0">21166 14143 7929,'-28'19'695,"0"0"1202,5 1 0,23 5-925,26 1 1,14 6-472,6-6 0,-4 6-2031,-9-6 1,-3 0 639,-4-7 0,-14-6-478,1 0 802,-8-9 1,-5 7 40,0-5 1,-9-1 217,-4 7 1,-6 1 306,-7 7 0,-4-1 0,-9 0 0</inkml:trace>
  <inkml:trace contextRef="#ctx0" brushRef="#br0">21108 15070 7929,'-19'-9'3552,"10"-3"-2713,9-14 1,20 2-375,18-8 0,18 0-1556,15-7 0,4-6 171,3 0 549,-10 0 1,8 6 0,-8 1 0</inkml:trace>
  <inkml:trace contextRef="#ctx0" brushRef="#br0">22133 14394 7868,'-67'-17'0,"9"-7"692,11-4 0,23-6 194,12 8 1,18 0 0,11 7-1,9 2-1117,4 4 1,-6-2-740,1 8 0,-5-1 463,-7 1 1,4 5 572,-4-4 0,4 6 0,2 6 0,-2 7 241,-4 4 0,4 9-436,-4 0 0,4 15-237,3-3 0,-1 5 87,0-4 1,-6 6-266,0 0 265,0 9 1,0-7-1,-2 6-281,-3-1 0,-1-3 494,-7 3 0,0-7 477,0-13 800,0-4-832,0-17 1,0-22 381,0-21 0,11-13-399,8-13 0,2-11 77,12-8 1,-8-3-619,8-10 0,-8 7 269,8-8 1,-10 8-136,3-7 0,0 4 11,-7 2 0,3 11 292,-16 21-130,0 14 0,-14 18 121,-5 14 1,-6 15-229,-7 10 0,-2 17 73,-4 16 1,-5 12-467,5 7 1,-2 4 232,1 3 0,-1-1-174,8 0 0,-6 7 82,6 0 0,7-1 21,6-5 0,9-3 42,-3-4 1,22-7 71,11-12 0,8-14-154,5-12 1,11-13 19,8-7 230,8-12 0,5-1 0,0-12 0,2-9 0,2-6 0</inkml:trace>
  <inkml:trace contextRef="#ctx0" brushRef="#br0">18015 6047 7893,'-2'-32'0,"-4"0"-292,-7-2 0,2 6 329,-2 2 0,7-2 1,-7 2-1,-2 3 339,-2 1 0,-9 5-150,0 4-186,-8-4 0,-3 15 0,-8-5 0,2 3 0,5 0-88,5-3 1,-3 1-117,4 6 1,2 0 13,-3 0 0,3 0 69,-2 0 0,-2 0 9,8 0 1,-2 11 25,2 8 0,3 11 14,-10 15 0,10 7 3,-3 12 0,2 13 17,-1 13 1,3 5-431,-4 1 0,5 10 435,11-52 0,1 1 0,2 6 0,1 1-8,-1 2 1,1 0 0,3-4 0,2-2-4,-3 1 1,1-2 0,1 46 2,2 0 0,11 3 47,8-3 1,3 0 13,10-7 1,9-8-18,10-4 0,7 2 16,7-2 1,-3-11 15,9-15 1,0-5-164,6-14 0,2-5 258,5-14 0,-4-10-124,3-3 1,-3-16 61,-3-10 1,0-20-46,1-19 0,-9-15-258,-5-11 1,-36 35 0,-2-2 216,0 0 1,-1-1 0,-3-5 0,-1-2 1,2-5 0,-1-1 1,-2 1-1,-1-1 69,-2-5 0,-2-2 0,-4 0 0,-3-2-263,-3 1 1,-3-2 0,-1-2-1,-2 0 289,-1-4 0,-3 1 0,-3 6 0,-3 2-49,-4 0 1,-2 2-1,-1 6 1,-1 1 24,0 8 0,0 1 1,0 2-1,-1 1 178,-19-39 1,1 21-375,-1 17 0,7 12 170,0 7-55,-1 6 0,3 16 0,2 2 0</inkml:trace>
  <inkml:trace contextRef="#ctx0" brushRef="#br0">26347 10819 7899,'-17'-2'-154,"2"-2"1,4-5 0,0 1 0,3-3-63,-1 0 1,3-1-1,6-8 233,0 1 1,8 0-18,5-1 87,-4 1 1,14-3-1,-3-1 1,1-3-1,3 2 115,1 3 0,3 4 70,5 4 0,3-2-55,-4 8 1,5 1-210,1 6 1,1 11 48,0 8 1,-1 11-122,1 15 1,-2 5 91,-5 8 0,-6 2-169,-13 4 0,2-4 118,-9 5 1,0-7-36,-6-7 0,-6-4-257,0-8 183,-9-9 9,4-11 1,-6-19 73,4-13 1,-2-12-1,8-8 1,1-5 126,6-7 0,-7-5 222,1-8 1,-1 7-50,7-1 0,0 3-81,0-3 0,0-1-63,0 8 0,9 2 92,4 11 0,6 4-197,7 8 0,4 10 110,9 3 1,6 16-19,0 10 1,2 9-8,-2 11 1,-4 8 95,4 4 0,-6 3-125,-7-2 0,2 3 18,-8-3 0,6 4-384,-6 2 0,-9-9 180,-10-4 0,-5-13-1270,-2-6 1398,0-13 0,0-4 0,0-9 0</inkml:trace>
  <inkml:trace contextRef="#ctx0" brushRef="#br0">27874 10742 8534,'19'0'-315,"1"0"1,1 0 242,5 0 0,2 0 6,4 0 1,11 0 372,-4 0 1,6-2-81,0-4 1,4-3 11,9-4 1,2-4-86,5 4 0,-5-4-582,4-2 1,-4-1 254,-2 1 0,-10 6-431,-10 0 0,-10 7 112,-15-7 492,-4 9 0,-9-22 0,0 4 0</inkml:trace>
  <inkml:trace contextRef="#ctx0" brushRef="#br0">28319 10317 7911,'-31'-39'-249,"6"3"-63,12 4 0,-2 4 879,8 9 1,3 8-90,10 4 0,-1-1-367,8 1 1,0 12 43,6 14 1,0 9-78,1 11 0,-1 8 56,0 4 1,1 5-8,-1 2 1,0 6-112,1 1 1,-10 14-259,-3-1 0,-5 3-694,-2-4 1,0 1 537,0-1 0,-9-2 398,-4-4 0,-4-13 0,-2-11 0</inkml:trace>
  <inkml:trace contextRef="#ctx0" brushRef="#br0">30000 10027 7859,'-6'-19'-281,"-1"0"0,1-1 112,6 1 1,0 6 418,0 0-316,0 0 0,0 1 0,-2-1 0,-3-2-154,-1-3 1,0 6 184,6-1 0,-3 6 276,-3-6 1,2 3 56,-9-3-9,0 4 0,-6 3-72,-1-1 1,1 1-18,0 6 1,6 0 28,0 0 0,0 0-38,-6 0 1,-1 6-45,1 1 0,0 8-138,-1-2 1,-5 4-8,-1 2 1,-11 11 62,-1 9 0,-3 4-103,-11 15 0,1-2-110,-7 14 1,0 3 99,0 11 0,8-4-92,5 3 1,13-10-146,6-2 0,7-9 21,6 3 1,4-16-87,9-10 1,18-16 172,7-10 0,10-8 34,3 1 0,1-12 257,0-7 0,6-5-108,0-1 1,6 0 78,-5 0 0,-1-1 242,-7 1 0,-1 8 269,-5 5-375,5-5 1,-16 17 47,5 1 1,-13 16-203,-7 10 1,3 10 42,-3 2 0,1 8-404,-7-1 1,2 4 171,4 2 0,-1-5-43,7-8 0,1-4 52,7-22 0,5 3-17,1-16 1,9-1 66,-3-12 0,4-6-33,3-12 0,0-5 134,-1-9 0,-8 0-97,-4 1 0,-7-1 127,-6 0 0,-4 3-64,-9 4 1,-4-3 260,-9 10 0,-11 7 121,-21 12 1,-7 6 133,-12 6 1,-11 5-123,-9 8 1,-6 9-123,6 5 1,2-3-309,12 2 0,-3-2 86,8 2 1,11-4-457,16-9 391,16 1 11,22-10 0,2 8 0,7-8 0</inkml:trace>
  <inkml:trace contextRef="#ctx0" brushRef="#br0">30213 11167 7667,'0'-19'0,"0"0"-240,0-1 1,-2 3 958,-5 4-544,5 5 1,-9 8 0,3 4-1,-9 7-356,-7 8 1,-10 22 29,1 4 1,-3 4 161,-3 9 0,1-4-5,-1 10 1,2-4-106,5-2 0,0-2 117,13-4 1,4-7-66,15-13 1,4 0 14,9-13 0,10-4 284,23-15 1,3-15-21,9-4 0,6-15-20,1-5 1,-1 1-85,-6-8 0,0 4 27,0-4 0,-8-1-55,-5-4 1,-7 3-9,-5 10 0,-5 8-92,-9 4 0,0-4 0,1 0 0</inkml:trace>
  <inkml:trace contextRef="#ctx0" brushRef="#br0">27487 12809 7251,'-10'-2'-422,"3"-4"470,5 4-6,2-15 47,0 6 0,0-8-45,0-1 156,9 1 0,-5 0 1,7-1-1,-1 1 288,1 0 0,-7 6-289,3 0 0,1 6 338,-1-5-459,-1 7 1,-8-3 303,-4 8-446,-5 8 0,-8 3 72,-1 8 1,-5 1-124,-1-1 1,0 0 11,7 1 0,-7 1 27,0 5 0,-6-3 84,6 10 1,-6-1 2,6 6 1,0 10-15,7 3 0,-7 14 22,0 5 0,-1-1-186,1 2 1,4 0 60,-3 6 1,-3 5-270,2-5 0,-6-6 33,6-20 0,2-3-97,11-10 1,-2-8-198,9-4 382,-1-13 1,7-7 253,0-12 0,9-13 0,2-11 0</inkml:trace>
  <inkml:trace contextRef="#ctx0" brushRef="#br0">27139 13157 7859,'0'-45'0,"0"0"0,3 0 419,3 6 1,-4 9 286,5 5-405,3 12 0,1 4-62,8 9 1,7 11-307,0 8 0,6 5-24,-6 14 0,6-3-36,-6 10 1,8 2 135,-2-2 1,-4 7 38,-2-7 0,0 6-189,-7-6 0,3 13-19,-16-6 0,1 6-1104,-7-13 1264,0 0 0,-9 2 0,-2 3 0</inkml:trace>
  <inkml:trace contextRef="#ctx0" brushRef="#br0">27294 13698 7718,'0'-19'-651,"0"0"745,0-1 1,9 7-27,4 1 0,4 5 0,2-4 0,-2 1 34,-4-1 0,4 7 171,-4-3 1,-2 5 164,2 2 129,-9 0-418,5 0 0,-18 9 6,-4 3 1,-4 6-56,-2 1 1,-1 2-137,1 5 0,0 4-135,-1 9 0,1 0 97,0-1 0,2 9-32,4 5 1,-2 8-11,8 11 1,1 8 71,6 18 1,0-41 0,0 2-187,-1 2 1,2 2 0,2 5-1,0 1 149,0 6 0,1 0 0,2-3 0,0 0-219,-2 6 0,-1 1 1,3-7-1,1-1 187,-4 2 1,0-2 0,4-4 0,1-1 56,-1 0 0,-1-1 0,2-9 0,-1-1-189,6 49 1,2-6 229,-8-13 1,5-7 11,-5-6 0,-1-11 102,-6-2 0,0-15 221,0-11 0,0-15-295,0 2 507,0-12 0,-2 1-539,-4-8 1,1-15 192,-7-4 1,-1-11-188,-7 4 0,7-8-81,1 2-41,-1-5-17,-7 7 119,1 2 1,6 20 2,0 8 1,9 8 150,-2 12 0,-3-1-102,2 0 0,1 1 304,6-1-87,0 0-50,0 1 1,2-3-50,5-4 0,-3-5-35,9-8 1,-2-8-42,1-5 0,3-4-127,-8-3 0,8 1-248,-2 0 1,-2-1-5,1 1-199,1 0 1,7 8 504,-1 4 0,0 14 0,1 4 0</inkml:trace>
  <inkml:trace contextRef="#ctx0" brushRef="#br0">11405 12674 7731,'-33'-2'0,"3"-2"19,2-3 1,11-8 0,13 5-10,8-1 0,0 2-9,9 9 0,-6 2 0,4 7 0,-3 8-32,-4 7 0,-1 10-318,-3-2 0,-9 5 112,-4 1 0,-11 1-247,-1 0 484,-10-9 0,7 4 0,-4-8 0,6-2-7,5-12 0,10-5 52,5-14 0,14-5 259,12-14 1,10-11-162,15-8 0,6-2 563,14 2 1,-5 4-245,4-4 0,5 13-363,2 6 1,8 11-164,12 2 0,-8 20 64,14 5 0,-7 14 0,5 13 0,1 0 0,5-1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brush xml:id="br1">
      <inkml:brushProperty name="width" value="0.05292" units="cm"/>
      <inkml:brushProperty name="height" value="0.05292" units="cm"/>
      <inkml:brushProperty name="color" value="#FF0000"/>
    </inkml:brush>
  </inkml:definitions>
  <inkml:trace contextRef="#ctx0" brushRef="#br0">4813 4927 7722,'-2'19'0,"-3"0"-13,-1 1 515,0-1 255,6 0-359,0-8-110,8-2 1,-6-11-66,5-5 1,-5 3 88,-2-9 1,6 6-77,1-5 1,-1-3-170,-6-11 1,0 4-208,0-3 0,2-6 128,5-1 1,-5-6-76,4-7 0,3 2 33,-3-9 1,3-2-3,-3-10 1,3-3 48,4-3 1,4-10-16,-4 9 1,6 1 16,7 12 0,-4 2 69,3 4 1,-3 7-42,-3 13 0,1 0-39,-1 12 1,-6-1-47,0 15 0,-7-1 78,7 7 1,-9 2-73,3 5 1,-3 3 52,2 10 1,-3 8 132,3 4 0,3 4-85,-3 3 1,3 2 65,-3 4 1,-2 2-174,9 5 1,-6 1 94,6-8 0,-3 9-231,3-2 1,2-3 73,-8 2 0,1-5-47,-1 5 1,-5-8 65,4 2 0,-4-4-278,-2-3 0,0-7 80,0-6 1,-2-3-349,-4-3 1,-5-2-1,-8-4 1,6-4 650,0-9 0,0 0 0,-15-9 0,-2-2 0</inkml:trace>
  <inkml:trace contextRef="#ctx0" brushRef="#br0">4871 4772 7722,'-26'0'-391,"0"0"1,7-6 1152,6-1-436,0-8 1,3 5 38,3-10 0,9 1-58,11 0 0,2-1 194,17 1 1,7-7-110,6 0 1,9-2-148,-3 3 1,-1 3-48,1-3 1,-14 9-765,1 4 0,-3 7-720,4-1 1,-7 4 726,0 2 0,-8 2-483,1 4 1042,-3 5 0,6 8 0,2 1 0</inkml:trace>
  <inkml:trace contextRef="#ctx0" brushRef="#br0">5837 4598 7786,'0'-13'0,"0"1"849,0-1 0,0-7 52,0 1-635,0 8 0,-8 1-302,-5 3 1,2 5 0,-2-2 0,-2 8-187,-2 9 1,-2 10 94,-1 3 0,1 9-5,0-3 1,-1 4 98,1 3 0,2 6-22,4 0 0,-2-6-101,9-7 1,-1-9 55,7 3 1,0-4 172,0-3 0,15-8-107,4-5 1,14-14 194,-1-12 1,4-1-45,3-11 0,0-1 188,-1-5 1,1-7-109,0 0 0,-9 2 2,-4 11 1,-5-3-184,-2 9-464,1 1 283,-1 14 1,-8 4 81,-5 14 1,-4 6 232,-2 13 0,0 6-178,0 13 1,0-2 392,0 8 1,0 7-156,0 7 0,-8 8 70,-5-3 0,2-1-81,-2 2 1,-2-2-42,-11 2 1,3-1-210,-9-12 1,6 2 103,-6-14 1,6-10-483,-6-10 1,8-7 182,-2-6 0,3-4-638,-3-9 1,7-11-4,-1-8 887,1-18 0,8-12 0,-8-9 0</inkml:trace>
  <inkml:trace contextRef="#ctx0" brushRef="#br0">6069 5139 7722,'26'0'586,"0"0"0,8-6-156,-1-1 0,3-6 338,3 7 0,-1-9-313,1 2 1,0-4-117,-1-2 0,1-9-128,0-4 0,-9 1-168,-5-1 0,3 7-22,-2-8 1,-6 1 94,-8-7 0,-5 9-349,6 5 232,-9-5 0,-4 10-377,-13 1 1,-4 8 168,-2 11 0,-1 0-262,1 0 1,-7 9 183,0 4 0,1 6 90,5 7 0,3-5 184,4 5 0,-2 2-139,9-2 1,-1 6 514,7-6 0,0 2-204,0-3 0,15-3 205,5 4 0,12-14-137,0-5 0,13-5 213,7-2 1,6-2-805,6-5 1,3-12 207,4-13 1,-5-2-320,-8 1 0,-8-3 251,-5 4 1,-13 2-2123,-6-3 2346,-13 10 0,4-14 0,-6 7 0</inkml:trace>
  <inkml:trace contextRef="#ctx0" brushRef="#br0">14420 3671 7946,'9'19'-28,"-7"1"594,15-1-207,-15-8-336,7-3 0,-9-19 1,-2-8-1,-3-11-64,-1-6 0,-7-14 52,7-8 0,-1-8 7,7-12 0,2-7-24,5-6 1,6-12-169,-2 49 0,3-1 0,1-2 1,0 0 158,4-1 0,1 0 1,0 2-1,1 1 41,2 2 0,-1 2 0,12-43-5,5 17 1,-7 17 154,0 8 0,-6 11-90,-13 9 1,4 11 42,-4 8 1,-2 8-96,2-1 1,0 4 8,6 2 1,7 2-41,0 4 0,10 14 322,3 12 0,2 13-452,10 7 1,-6 6 49,7 6 0,-9 5-72,2 8 0,-19 2-133,-7 5 0,-13-2-96,1 8 1,-16-6-45,-10 6 1,-11-9-15,-15 3 1,-5-22 435,-8-10 0,5-3 0,-5-8 0,-9-11 0,-6-11 0</inkml:trace>
  <inkml:trace contextRef="#ctx0" brushRef="#br0">14459 3033 7945,'-37'0'0,"5"0"135,-5 0 1,29 2-137,8 5 1,13 4 213,25 8 1,-3-2-45,10-4 0,4 2-165,3-9 1,2 1-88,-3-7 0,9-9 0,-8-4 1,8-6-117,-9-7 0,3-6-239,-2-13 0,1 2 87,-7-8 1,1 1 350,-2-1 0,4-5 0,9 7 0</inkml:trace>
  <inkml:trace contextRef="#ctx0" brushRef="#br0">16024 2338 8006,'0'-28'-44,"0"-4"0,5-3-170,8 3 0,2 13 164,17 12 0,0 16-147,7 10 0,4 11 55,-5 15 0,-1 5-81,-11 8 1,-5-7 792,5 1 0,-5 6-128,-1 6 0,-10 1 75,-3-7 0,2-1-419,-3 1 1,-2 0-260,-10 0 1,-7-8 252,-13-5-92,-4-4 0,-9-3 0,1 1 0</inkml:trace>
  <inkml:trace contextRef="#ctx0" brushRef="#br0">15889 2415 7972,'22'-45'0,"3"0"0,16 2 256,17 11 1,28 12-141,-32 15 1,2 4 0,4 7 0,2 3-247,5 3 1,1 2 0,0 2-1,0 2 208,0 1 1,-1 1-1,-4-1 1,-1 0-144,-3 0 1,-2 1 0,41 19 103,-14-1 1,-15 3 212,-11 4 0,-26-10-563,-19 3 1,-28-3 232,-17 3 1,-24-1-502,-21-5 0,-9 2 85,-11-8 0,-6 0-2004,0-7 2498,47-10 0,0 1 0,-45 14 0,-4 0 0,6-1 0,7 3 0</inkml:trace>
  <inkml:trace contextRef="#ctx0" brushRef="#br0">5064 6666 7930,'-30'-3'325,"4"-1"1,7 0 1096,6 6-1287,13 15 1,2 15 0,7 11-243,-1 2 0,-8 9 1,0 0-1,-10 8-176,-7 9 0,-18 2 165,-3-2 0,-14 2-509,0-9 1,-3 0 264,-3-6 0,8-2-62,5-4 0,13-7-222,6-13 646,13-13 0,24-10-96,21-9 1,20-9 95,12-4 0,16-6 152,-3-7 1,11 3-4,-4-9 0,0 8 450,-7-2 0,-2 5-174,-4 1 0,-7 3 1222,-12 4-905,-5-4-403,-25 15 0,-16-7-545,-25 9 1,-11 7 212,-15-1 0,-11 7-1167,-9-6 1,1-1 1159,6-6 0,-4 0 0,4 0 0,4 0 0</inkml:trace>
  <inkml:trace contextRef="#ctx0" brushRef="#br0">6843 6917 7858,'0'-30'0,"0"2"-5,0 8 1,-3 1 213,-3 0-113,-5-1 0,-10 8 1,-5 1-1,-8 4 1,-9 10 270,-9 7 0,-14 18-143,-12 11 0,-6 8-322,-6 11 1,4 0 71,9 0 0,6 0 85,0 0 0,18-9-234,1-4 1,11-10 131,9-3 0,13-15-66,12 2 0,7-6 5,7 0 0,12 4 9,13-4 1,13 7 80,7 5 1,2 5-3,-3 9 0,5 0 21,-4-1 1,-5 3 312,-2 4 1,-6 2-108,-7 5 1,-13 4-63,-12-5 1,-5-1-11,-2 1 1,-15-10-219,-5-2 0,-12-3-198,0-10 0,-3-9 44,3-11 0,-2-8-434,8-11 667,0-8 0,7-26 0,0-3 0</inkml:trace>
  <inkml:trace contextRef="#ctx0" brushRef="#br0">6456 6801 7869,'-30'-22'0,"4"-3"0,7 3 962,6-4 1,15 5-487,17 2 1,20 8-425,19 4 1,2 3-71,11-2 1,-7 4-324,7-5 1,2-4-482,11-2 1,-4-4 821,3-2 0,-3-18 0,-3-3 0</inkml:trace>
  <inkml:trace contextRef="#ctx0" brushRef="#br0">5335 6781 7892,'11'-19'0,"-5"0"-463,-4 0 1,-2-1 344,0 1 1,-8 8 197,-5 5 0,2-3 12,-2 3 1,0-1-1,-6 7 276,-1 0-268,1 0 0,6 0 129,0 0-23,9 0 19,-4-8 50,8-3-67,0-8-124,0-1 0,0 7 145,0 1-87,0 7-62,0-3 5,8 8 297,-6 0-209,7 0 7,-9 0 1,-2 6-85,-5 1 0,3 5-114,-9-5 0,2 8 132,-2-2 0,-4 4-124,4 2 1,3 3 54,-3 3 0,2-3-109,-2 4 1,-4 2 48,4-3 0,2 10 48,-2-3 0,3 4-72,-3 3 1,-4 6 59,4 0 0,-4 7 34,-3-7 0,-6 8-28,1-1 1,-3 2 42,2-3 1,4-1-20,-3-5 0,10-11 9,2 5 1,9-7-28,-3 0 0,5 2 7,2-8 0,2 0-59,5-7 0,3 9 57,10 4 1,-1-4-90,0-2 0,1 4 76,-1 2 0,0-4-167,1-2 1,-1-5 77,0-1 1,-6-1 12,0 0 160,0 1 0,6-3-81,1-4 0,-1-5 147,0-8 1,1-10-48,-1-10 1,9-8-57,4-10 0,5-3 1,1-4 1,7-5 78,0-7 1,0-1-85,-6 0 1,0 0-1,-1 0 0,-7 2 17,-6 4 0,-5 12-11,-7 7 1,-7 10-140,-12-3 0,-7 13 122,-13 7 1,-13 12-138,-12 7 1,-7 13 77,-7 6 1,5 2-97,-4-2 1,10 5 32,2-5 0,9 3-132,-2-3 0,7-4-618,5-9 533,6 0 1,16-6-260,4 0 0,14-9 190,6 3 0,15-5-1130,10-2 1481,1 0 0,25-9 0,-3-1 0</inkml:trace>
  <inkml:trace contextRef="#ctx0" brushRef="#br0">5045 10452 7892,'6'-45'0,"3"-2"-176,2-2 1,2-5 19,6-10 454,-8 4 0,6-7 1,-4 9-1,2 4 0,0 7 623,-2 8 0,-11 24-718,-2 9 0,-11 21-79,-15 17 0,-4 13-73,-8 7 1,5 6-288,1 6 0,0-4 155,-7 5 1,1-5-215,-1-2 1,9-2 121,4-5 0,-2 3 45,2-9 1,1 0 62,5-6 1,3-9 191,4-5-159,5-3 0,10-11 16,4-5 1,7-6 75,13-6 1,4 1-50,9-8 1,6 7 189,0-7 0,8 9-111,-1-3 0,4 5 93,2 2 1,-9 2-80,-4 5 0,-6 6-22,-7 12 0,-4 6 81,-9 7 0,-10 9 90,-9 5 1,-11 6-206,-14 6 1,-6 3 30,-7 4 0,-7 2-389,0-9 1,-7 0 225,7-6 1,-7-4-272,7-9 0,2-4-223,11-22-121,4 5 308,9-22 1,8-2-237,5-13 1,6-6-65,6-7 0,7-2 691,13-4 0,-5-13 0,7 4 0</inkml:trace>
  <inkml:trace contextRef="#ctx0" brushRef="#br0">5741 10704 7892,'0'-48'75,"2"-1"124,4-9 1,3 2 91,4 5 1,4 3 126,-4 10 1,2 8-234,-2 4 31,-5 13 0,-8 7-84,0 12 0,-2 13 46,-4 14 1,-5 5 44,-8 7 1,-1 11-74,1 9 0,6 8-131,0-3 1,3 3-78,-3-2 0,-2 2-80,8-8 1,1 5-231,6-5 1,2-3 205,4-10 0,7-5 88,13-9 0,13-16 43,12-9 0,7-15 193,7-18 0,-3-14 11,9-30 1,-7-5-118,7-8 0,-17-1 165,-3 1 1,-16 2 70,-9 4 1,-14 5-229,-5 8 0,-22 2 54,-11 4 0,-10 7-165,-10 13 1,3 6 43,-8 13 0,6 5-209,-7 8 1,9 8 41,-2 5 0,4 11-445,3 2 0,1 1-248,5-1 0,6-4 863,13 3 0,-4 6 0,6-1 0</inkml:trace>
  <inkml:trace contextRef="#ctx0" brushRef="#br0">5219 13061 7892,'0'-20'0,"-2"-1"-48,-5-5 1,-1 5 126,-5-5 1,2 7 598,5 6 0,1-5 216,-8 6-413,9 3-407,-4 0 40,-1 9 0,7 5 84,-5 8 1,7 8 18,7 18 0,-3 2-88,9 4 0,-2 6 50,2 14 0,2-5-255,-9 4 0,9 3-31,-2-3 1,-4 7-10,-3-7 0,3 1-198,-3-7 1,3-3 188,-3-3 1,-4-13-289,5-14 244,-5-3 0,-2-14-108,0-8 1,6-17 42,1-15 1,-1-7-1395,-6-6 1628,9 4 0,-7-23 0,6 4 0</inkml:trace>
  <inkml:trace contextRef="#ctx0" brushRef="#br0">5895 12945 7700,'-19'0'-320,"0"0"0,-1 0 1,3-2 443,4-5 1,-4 5-105,4-4 0,3-3 0,-1 0 1,0 1 303,0-1 1,7-6-54,-2 2 1,3 3 275,3-3-175,0 0-234,0-7 1,0 8-99,0-1 140,0 8 1,3-10-148,3 9 146,-4 0 7,7-3-53,-1 7-3,-6-15-114,7 14 154,0-5-224,-7 8 132,6 0-17,-8 0 35,0 0-78,-8 0 0,4 2 2,-9 4 1,2 7 5,-2 13 1,-4-4-5,4 3 0,2 5-62,-2 3 1,9-3 64,-2 2 0,3-2-190,3 2 0,9 2 53,4-8 1,13 0-55,6-7 0,13-8 63,7-5 1,3 3 32,3-3 0,3 1 39,3-7 1,-6 2-42,0 5 1,-9 3 142,-10 10 1,-9 7-82,-4 6 1,-13 12 429,-7 6 1,-21 5-174,-11 2 0,-14 0 40,-6 0 1,-7-2-75,1-5 0,5-3-99,2-10 1,4-1-439,2-5 1,9-13 211,5-12 1,12-7-989,6-7 0,5-14 527,2-18 1,15-8-256,4-11 1,14-9 827,-1-3 0,4-6 0,3-1 0</inkml:trace>
  <inkml:trace contextRef="#ctx0" brushRef="#br0">5992 12732 7892,'-28'20'0,"7"-8"539,-5 1 889,4-8-573,12 3 0,1-10-354,9-4 1,9-5 241,4-8 0,4-7-306,2 0 0,9-2-27,4 2 1,11 5-118,2-5 0,0 0-322,-6 7 0,0-5-220,-1 12 0,-1-3-222,-5 2 0,5-2-722,-5 8 1,4-1 579,3 1 0,0 5-943,-1-4 0,3-5 1556,4-2 0,-4-4 0,6-3 0</inkml:trace>
  <inkml:trace contextRef="#ctx0" brushRef="#br0">5992 16751 9365,'-9'19'-648,"-3"1"0,-8-1 1,-6 0 1,-12 7 347,-14 0 1,-4 6 388,-2-6 1,-12 6 0,-3-9 0,-1-5 418,-1-10 0,9-6 283,1-2 0,9-2-359,11-4 0,9-11 172,17-9 0,8-15-179,4 2 1,7-12-176,7-1 0,14-10-439,18-2 1,15-9-194,10 2 1,16-2 20,-3 2 0,4 7 208,-3 12 1,-1 1-156,0 12 0,-1 0 47,-6 20 1,-14 6 11,-17 20 0,-9 14 298,-11 18 1,-8 8-38,-4 11 1,-7 11 287,-7 8 1,-6 9-438,-13 10 1,-6 3 194,11-48 1,-3 1-1,-1 2 1,-4-1-177,-5 5 0,-2 0 0,-1 4 0,-2 1 147,-8 1 0,-2 1 0,3-1 0,-1 0-17,-4-2 1,-1-1 0,7-4 0,0-3-90,3-7 1,0-3 0,-26 33-452,10-13 1,17-14 274,15-12-1190,13-16 1442,5-22 0,16-2 0,3-7 0</inkml:trace>
  <inkml:trace contextRef="#ctx0" brushRef="#br0">7403 16596 7820,'-2'30'148,"-2"-4"1,-5-2 0,1-1 0,-1 3 505,5-2 0,-5 4-678,3-3 1,-3 8-330,3-8 0,-5 8-269,-8-8 419,-1 1 1,-1-7 0,-5-1 0,-6-6 0,-7-5-489,-6-5 0,-2-6 691,-5-9 0,5 0 128,8-13 1,-6-4 103,0-2 0,2 2 114,11-2 0,2 6 425,4-6 1,7 2-390,-1-3 0,3-9 62,11 3 0,-1-4-264,7 4 0,11 1 60,8-1 0,5-6-301,15 0 0,-3 0-28,16 6 0,1 3-42,12 3 0,1-1 40,5 8 0,2 7-40,-8 6 0,6 9 109,-7-3 1,-4 16-1,-15 10 1,-4 11-48,-22 15 1,3 13-114,-16 13 1,-8 4 303,-11 3 0,-8 8-241,-11 4 0,-3 8 257,11-43 0,-3 0 0,-2-1 0,-2 1-332,-4 6 1,-1 1 0,-2 0-1,-2 0 285,-1 0 0,-1-1 0,1 1 0,0 0-76,-4 0 1,0-1-1,4-10 1,0-2 47,-1 1 1,0-3-1,4-5 1,-1-2-530,-32 30 0,7-12 126,12-12 340,5-23 0,8 1 0,1-18 0,-1 1 0</inkml:trace>
  <inkml:trace contextRef="#ctx0" brushRef="#br0">11733 17311 7894,'-62'0'0,"4"0"28,8 0 45,8 0 1,18 7-126,17-1 0,14-2 13,32-10 1,4-5 83,14-8 0,4 0 28,3-1-26,5 1 0,17 0 0,4-1 69,4 1-173,3 0 1,8-1 0,-50 11 0,0-1 106,1 0 1,2 1-1,5-1 1,3 0-293,4 0 0,1 1 1,2 2-1,0 1 279,7-1 1,1 1 0,3 4 0,0 0-349,2-1 0,2-1 0,4 0 0,1 0 346,6 1 0,1-1 0,-1 0 0,0 0-370,4 0 0,0 1 0,-3 2 0,0 0 332,3-2 0,0 0 0,2 1 0,1 0-3,-32-1 0,2 1 0,-1 0 1,0 1-1,0 0 0,1-1 19,3-2 0,1 0 0,-1-1 0,-3 1 1,0 0-1,0-1 2,-1-1 0,0-1 1,0 1-1,0-1 1,0 1-1,1-1-18,1 1 1,1-1 0,-1 1 0,27-1 0,-2 1 14,-5-1 0,-1 1 1,-5 3-1,-1 0-135,-3-4 1,0 1-1,-1 3 1,-1 0 128,0-4 0,-2 1 0,-4 0 0,-1 1-2,-4-1 1,0-1 0,-4-1 0,0-1-7,1 2 1,-1 1-1,-6-1 1,-3-1 176,-5 2 0,-3-1 1,40-10-197,-29 4 0,-17 2 488,-21-2 1,-13 7-478,-6-7 1,-16 2 800,-10-1 1,-18-12-918,-14 5 0,-14-5 64,-6 5 1,-6-7 33,-7 0 1,5 0 32,-5 7 1,7 2 5,6 4 0,15-2 1126,17 9-1131,9-1 0,19 9-9,5 5 1,15 3-62,10 10 1,11 10 109,15 8 1,11 8-66,8 5 0,9 11 152,-2-4 1,4 7-190,3-1 1,-5 3 322,-9 3 1,-19-3-95,-25-9 0,-16-7 73,-23 1 1,-18-5-185,-34-2 0,-10 0 9,-22-12 1,50-16-1,0 0-232,-1-1 1,-1 0 0,0-1-1,0-2-40,-41 6 201,12 1 0,13-5 0,13 4 0,4 5 0</inkml:trace>
  <inkml:trace contextRef="#ctx0" brushRef="#br0">24105 16345 7332,'6'-13'-378,"0"0"0,3 9 634,-3-2-135,5-5-140,9 9 0,1-7 0,3 9 0,1 0 0,-1 0 96,-2 0 0,3-2 48,1-4 0,0 3-73,-7-3 1,7 2 147,0-3 1,2 5-42,-3-4 1,-1-3-21,8 3 1,3-7 8,10 6-86,4-8 0,13 7 0,9-7-66,13 2 0,11 0 60,8-6 0,2 6-313,-50 6 0,-1 1 0,50 2 243,-14-3 1,-4 5 7,-9 2 0,-19 0 79,-13 0 1,-13 15 96,-12 4 0,-10 14-102,-3-1 0,-5 11 10,-2 2 1,-9 15 74,-4-2 1,-4 13-74,-2-1 0,2-1 28,4 2 0,-2-7-7,8 7 1,1 0-106,6 6 1,2-8-19,5-5 0,-3-3-160,9-3 1,0-9 392,6-4 0,-8-13-389,-5-6 0,-6-7-438,-6-6 0,-7-4 236,-13-9 1,-13-2-589,-12-5 968,-5-4 0,-11-25 0,-1-5 0</inkml:trace>
  <inkml:trace contextRef="#ctx0" brushRef="#br0">24704 16925 7827,'-47'-9'0,"6"-8"197,-4-9 0,6-6-31,7 6 0,12 1 332,14 5 1,10 7-253,16 0 0,8 7-383,29-7 0,6 7 90,14-7 1,3 6-60,3-6 0,8 7-194,12-7 1,-49 8 0,1-1 270,6 0 1,1 0 0,-3-3 0,0 0-193,2 2 0,0 1 0,-2 2 0,0 0 73,-1 1 0,0-1 1,2-1-1,1 0 148,-3-1 0,0-1 0,2-1 0,0 1 0,-5 0 0,-1 1 0,3 2 0,0 1 0,1 2 0,0 0 0</inkml:trace>
  <inkml:trace contextRef="#ctx0" brushRef="#br0">27391 16113 7820,'-58'-38'149,"0"8"38,0 4 0,-5 15 307,5 11 0,-2 19 624,15 20 0,2 2-1191,11 10 1,-2-1 74,8 1 1,2 5-803,11-4 1,5-5 388,8-2 0,4 2 160,9-2 1,11-6 221,21-7 0,0 0-12,13 7 0,-2-3-107,14-3 1,-7 3 210,1-4 0,-6-2 155,-6 3 1,-1-1-89,-12 6 1,-7 1 371,-19 0 0,-4 1-185,-9 6 0,-11-6 286,-8 5 0,-16-4-204,-10-2 1,-6-9-21,5-4 1,1 2-343,7-3 0,1-5-339,5-7 0,-2-9-858,8 2 0,0-4 618,7-2 0,-1-10 542,1-10 0,8-8 0,3-10 0</inkml:trace>
  <inkml:trace contextRef="#ctx0" brushRef="#br0">27255 16075 7810,'-19'-37'133,"-7"3"34,0-18 0,9 24 232,11 3 1,14 16 527,12 3 1,18 6-1005,20 6 1,0 3 64,7 3 1,4 4-226,1-10 0,8 7 77,6-7 1,4 1-112,8-7 0,1 0 215,0 0 1,-1-2-157,1-5 0,-9 5-150,-4-4 0,-11-5-230,-2-2 0,-9 4 592,2 3 0,-1-3 0,1 3 0,7 2 0,4 1 0</inkml:trace>
  <inkml:trace contextRef="#ctx0" brushRef="#br0">29942 15263 7837,'0'-47'968,"0"-5"0,2 16-1073,5 10 1,-3 13 171,9 13 1,0 2 341,6 5 0,-6 6-414,0 13 0,-9 6-318,3 13 0,-7-2 381,-7 8 0,-3 1-66,-10 6 0,-1 8 262,-5 5 0,-2 4-88,-4 3 1,-7 1-346,1 5 1,-3 10 172,16-43 1,-2 1 0,-2 11-1,-2 1-260,-4 0 0,-1 1 1,-1 3-1,-1 1 233,-1-1 0,1-1 0,-1 1 0,0 0-94,1-1 0,-1 1 1,1 1-1,1-1-244,1-3 1,1-1-1,2-7 1,-1-2-80,-24 28 1,9-20-539,4-12 988,4-8 0,2-15 0,1-9 0,-1-8 0</inkml:trace>
  <inkml:trace contextRef="#ctx0" brushRef="#br0">28802 15244 7849,'-30'-77'742,"10"19"211,14 13 0,6 23-479,6 22 1,16 17-203,17 15 1,-1 14-378,7 5 0,3 3 145,-3-3 0,6 3-1331,-6-9 0,3 7 1291,-3-7 0,4 0 0,9-7 0</inkml:trace>
  <inkml:trace contextRef="#ctx0" brushRef="#br0">30503 16983 7781,'0'23'2646,"0"-3"0,0 1-758,0 5 0,11 2-995,8-2 1,9 10-1882,11 9 0,-5 7 988,-8-7 0,-1 0 0,-14-7 0</inkml:trace>
  <inkml:trace contextRef="#ctx0" brushRef="#br0">7848 12674 7912,'-20'0'86,"1"0"1,0 0 0,-1 0 0,1 0 537,0 0-866,8 0 257,-6 9-13,15 2 1,4 1-2,17 1 0,11-6 22,15 6 1,15-9 55,18 2 0,8-3-68,10-3 1,-40 0 0,0 0-212,1 0 1,2 0 0,13-1-1,2-1 233,3 0 1,1-2 0,8-1-1,2-1-367,1-3 0,2-1 0,3 0 0,1 1 351,-2-1 0,1 0 0,7 1 0,0 1-1,-1 1 0,0 1 0,2-2 0,0 1 48,-9 4 0,1 0 0,2-4 1,1 1-41,2 3 1,2-1 0,2-2 0,2 0 39,1 2 1,1 1 0,-2-1 0,0 2-48,-5 1 0,0 2 1,-2-1-1,1 0-26,4 0 0,1 0 0,5 0 0,1 0 14,-36 0 1,2 0 0,-1 0 0,3 0 0,0 0 0,0 0-281,-2 0 1,-2 0-1,2 0 1,3-1 0,0 1-1,1-2 280,1 1 0,1-1 0,0-1 1,4 0-1,1 0 0,0-2 8,-1 0 0,0-2 0,0 0 0,2 1 0,0-1 0,0 1 1,-4-1 1,0 1 0,-1-1 0,1 0 0,1 0 0,0 0-10,2-1 0,2-1 0,-1 0 0,0 0 0,0 0 1,0-1 38,-2 0 0,0-1 0,0 0 0,-1 1 0,0 0 0,-2 0-31,-7 1 0,-1 1 0,0-1 0,1 1 0,1 1 0,-1-1-21,2-3 1,-1 0-1,0 0 1,2 3-1,0-1 1,0 1 20,-2-3 1,0 0 0,1 0 0,3 1 0,1-1-1,0 0 1,-3-1 1,1-1-1,-1 0 1,1-1-1,0 1 1,0-1 4,2-1 0,0 0 0,-1 0 0,2 1 0,-1 1 0,0-1-4,0-1 0,0-1 0,-1 2 1,-1 2-1,-1 1 0,-2 0-12,30-6 0,-1 1 1,-1 4-1,1 1-206,-3-2 1,0 0 0,-4-1 0,-1 0 219,-7 1 0,-1 0 0,-4 3 0,0 1-17,-8 2 1,-2 1 0,-4 4 0,-2 0 58,-5-2 0,-1 1 0,-4 2 0,-2 0-66,32 1 0,-8 0 445,-24 0 0,-17 0-613,-9 0 822,-9 0 0,-14 0-840,-9 0 0,-19 0 800,-20 0 1,-19 0-742,-19 0 0,-11 0 50,-15 0 1,-7 0-46,50 0 1,-2 0-1,-4 0 1,-2 0 93,-2 0 1,-1 0 0,3 0-1,0 0 8,4 0 0,0 0 1,0 0-1,1 0-8,-1 0 1,-1 0 0,-4 0 0,0 0 2,5 0 0,0 0 0,0 0 0,1 0 16,-47 0 1,16 0-136,17 0 224,16 9 0,53-7-29,34 4 0,36-6 8,34-6 0,-36 4 0,3 0-42,7-4 1,2-1 0,6 1 0,3 1-266,2-1 0,1-1 0,7-2 0,3 1 400,5 1 0,2 1 0,-4 1 0,1 1-205,5 1 0,0 0 0,-7-1 1,-3-1 191,-2 2 1,-1 0-1,-9 0 1,-1 2 26,-1 3 1,-4 2 0,33 7-90,-18 8 1,-38 1 84,-20-1 1,-17 2-209,-9 5 1,-23-2 113,-15 8 0,-15 7 19,-18 6 0,3 10-227,-9 3 0,9-6-309,-3 6 1,16-7-567,10 1 1,11-3 1021,15-4 0,5-4 0,12 9 0,9 3 0,8 7 0</inkml:trace>
  <inkml:trace contextRef="#ctx0" brushRef="#br0">23989 12133 7817,'-63'-64'0,"3"-1"1,4 3 0,13 13 194,5 10-125,-1 9 1,9 19 0,-9 5 0,-2 4-1,-4 6 235,-6 9 0,-11 8-146,-3 18 0,1 4-17,6 9 0,2 3-196,4 23 0,1-3 62,12 15 0,7-6-77,19 6 0,4-9-192,9 3 1,26-7-84,13-6 0,21-13 164,11-13 1,19-4 48,7-2 1,-42-24 0,1-2-89,2-2 0,0-3 0,0-3 0,0-4 212,4-5 0,-1-4 0,-2-3 0,0-4-9,-1-9 0,0-4 1,2 0-1,-2-4 99,-2-5 1,-2-3 0,-3-2 0,-4-2 14,-9 0 1,-5-2 0,-3-4 0,-4-1 97,-5 0 0,-3-1 0,-3-3 0,-2 0 198,0-48 0,-16 2-12,-16 11 1,-2 15-559,-12 17 1,3 11 117,-2 15 1,4 12-363,9 14 0,6 6 440,0 6-20,0 5 0,-15 17 0,-2 2 0</inkml:trace>
  <inkml:trace contextRef="#ctx0" brushRef="#br0">26482 11476 7925,'0'-92'0,"2"8"468,5 13 1,10 29-490,9 16 1,-1 13 64,-5 13 0,-7 9 0,-5 3-11,-6 6 0,-6-6-308,-15 1 0,-9-6 224,-4 6 1,-5 0 140,-2 6 0,-6 9 17,0 4 0,-17 15 27,-2 11 0,-9 17-464,34-31 0,0 2 0,0 5 0,-1 1 340,-2 3 1,0 0 0,0 3-1,0 2-41,-6 4 0,0 1 0,4 0 0,2 1 43,-7 8 1,1 0-1,3-5 1,0-1-126,-1 0 0,2 0 0,3-5 1,2-2-17,3-5 0,1-2 0,5-7 0,0-2-145,-28 26 0,15-13-26,11-20 300,8-16 0,-12-5 0,6-17 0</inkml:trace>
  <inkml:trace contextRef="#ctx0" brushRef="#br0">25400 11187 7812,'-50'-80'1003,"20"22"1,32 43-642,31 34 1,12 20-354,13 26 0,-3-5-534,-3 4 0,-5 3-1341,-8-3 1583,0 0 0,-1-6 0,1 0 1</inkml:trace>
  <inkml:trace contextRef="#ctx0" brushRef="#br0">26386 13466 7725,'-39'3'0,"9"-19"2790,4-16 1,17 2-1869,16 17 1,23 9-1917,28 17 994,8 17 0,12 19 0,-1 9 0</inkml:trace>
  <inkml:trace contextRef="#ctx0" brushRef="#br0">9472 4308 7747,'30'-12'0,"-5"-1"163,-3-2 0,-3-5 0,0-3 1,-1-5 265,-5-2 0,2 4 1,-9-4-1,-2 0 67,-2 0 0,-4 6-375,-4-2 0,-7 5-109,-13 2 1,-6 8-267,-13 5 0,4 6 229,-4 6 0,-2 7-355,2 13 1,0 4 246,6 8 0,2 7-44,5 0 1,-2 3-3,8-3 0,7-2 125,6 8 0,8-8 12,-1 2 0,4-10 15,2-3 0,2-9-22,4 3 1,12-13 13,7-7 0,10-6 60,-3-6 1,5-7-52,1-13 0,1 3 103,0-9 0,-1-3-78,1-10 1,4 4 376,-5-4 0,3 11-107,-15 2 1,6 8 326,-6-2-522,0 13 1,-13 7 53,0 12 0,-9 14 118,2 12 1,-6 13-76,-6 7 1,-1 3 57,-12 3 0,2 7-100,-15-1 0,-3 13 100,-10-6 1,-2 7-574,-5-14 1,-1-2 314,8-10 1,0 1-179,6-7 1,9-10-1001,4-10-364,5-13 1137,1-5 1,12-16-175,8-5 1,2-11 180,11-2 1,2-8 426,10 2 0,-3-5 0,6-1 0</inkml:trace>
  <inkml:trace contextRef="#ctx0" brushRef="#br0">9626 4830 7747,'19'0'0,"1"0"391,-1 0 0,7-2-20,0-4 0,6 1 606,-6-8 0,8 0-420,-2-6 1,11-7-194,2 1 0,7-10-406,-7 3 0,0-4 98,-6-3 0,-3 0 11,-4 1 0,-6 1 81,-13 5 1,-4 4-320,-9 9 0,-2 6 109,-5 0 1,-6 9-607,-13-3 0,3 14 283,-9 6 0,-1 6 94,-5 7 1,6-3 330,-1 9 1,10-1-103,-3 1 1,7 2 34,6-8 1,-2 6-39,8-6 1,1 0 131,6-7 1,8 0-43,5 1 0,13-10 138,6-3 1,11-5-15,2-2 1,9-15 92,-2-5 1,-3-12-138,2 0 1,-10-4-47,-2-3 0,-3 7-44,-10 0 1,0 2 68,-7-3 0,-6 1-360,0 13 196,-9-5 1,7 22-295,-4-4 0,-5 12 152,4 7 1,-4 13 114,-2 6 1,-6-2-56,-1 2 0,1 0 58,6 7 1,0-7 52,0 0 0,0-8-140,0 2 587,9-13-116,1-5-21,10-8 0,-3-8 6,-4-5 1,4-7 7,-4-5 0,-2-5-126,1-9 0,1 0-22,7 1 1,1 5-65,5 1 0,2 2 64,4-2 1,5 13-324,-5 12 1,-2 5 76,2 2 0,-8 4-611,1 9 1,-3 0 40,-3 13 0,1 2-192,-1-2 0,-2-1 317,-4-5 1,4-7 565,-4-1 0,-2-7 0,2 1 0,-9-4 0,13-10 0,-6-3 0</inkml:trace>
  <inkml:trace contextRef="#ctx0" brushRef="#br0">11115 3825 7747,'8'-62'0,"5"4"0,-2 20 484,2-1 0,-7 22-116,7 4 0,6 11 515,7 8 1,8 7-384,-1 13 0,1 4-204,-2 9 1,-10 8-208,-9 4 0,-9 7-188,2 7 1,-3-5-130,-3 4 0,-9-4 271,-4-2 1,-4 0-381,-2 0 0,-7-2 145,0-5 1,-8 3-127,1-9 0,-10 7 3,-2-7 0,0-9 368,7-10 1,8-13-63,4-7 1,4-3 267,3-3 0,8-9-200,5-4 1,6-11-10,6-1 0,11-1-304,9 7 1,15-1 97,-2 1 0,12 2 191,1 4 0,1 4-88,-1 9 1,2 0 27,-9 0 0,0 0-59,-6 0 0,-9 7-51,-5-1 308,-3 9-110,-11-13 95,-3 7 0,-8-11-39,0-5 1,0-3 54,0-10 1,9-1-90,4-5 0,6 5-164,7-5 0,4-2 52,8 2 1,1 3 84,0 10 0,-1-2 76,1 8 1,-2 1-101,-5 6 0,-4 8 60,-9 5 0,-8 11-54,-5 2 1,-4 6-62,-2-6 1,0-1 93,0-5-130,0-1 1,-6-6 69,0 0-52,-1-9-20,7 5 1,9-18 61,4-4 0,4-6-11,2-7 1,0 3-5,1-10 0,1 1-102,5-7 1,-5 3 102,5 4 1,-11 4-66,-2 9 1,-9 6 24,3 0 0,-7 11 22,-7 2 0,-5 10 164,-14 16 0,2 11-109,-8 8 1,8 6 242,-1-6 1,3 3-82,3-3 1,2-5-299,4 5 1,4 1 129,9-8 1,4 3 62,9-15 1,4 0 7,22-7 0,-2-8-4,14-5 0,-6-6-71,7-6 0,-3-12 20,3-7 0,-7-12-164,-13-1 0,2-3 95,-8-11 0,-6 1-274,-8-7 0,-1 8 111,2 5 1,2 13-319,-8 6 306,8 13 0,-11 5 111,9 8 0,0 15 417,6 4 1,0 16-207,1 3 1,-1 1 408,0 6 1,1-4-211,-1-3 0,-6 1-530,0 0 1,-9-7 41,3 0 168,-5-8 90,-2 4-53,0-18 1,0-3 141,0-14 0,0-6-146,0-12 0,0-5 98,0-9 1,0-8-27,0-5 0,10-4-147,10-2 1,8 3 85,10 3 1,3-2-134,4 9 0,-2 9-128,9 10 1,-9 13 57,2 7 0,-7 14-977,-5 12 1,-5 8 1142,-9 10 0,-8 9 0,-3 3 0</inkml:trace>
  <inkml:trace contextRef="#ctx0" brushRef="#br0">10863 5410 7349,'7'-20'0,"1"1"-356,3 0 0,-4-1 565,5 1 0,-1 0 1,4-1-1,-2 1 340,2 0 1,0 0-67,-2-1 1,-2 7-277,-5 0 0,-12 11-55,-1 2 0,-16 11-230,-10 15 0,-9 4 91,-4 8 0,-1 1-302,2 0 1,4-1 159,-4 1 0,4 4-93,3-4 1,10 1 78,8-14 0,3 6 21,11-6 0,4 0 79,15-7 0,10-8 150,22-5 0,5 3-25,8-3 1,0 1-60,0-7 0,0 0 45,0 0 1,-3 2-43,-3 4 1,-7-1-35,-13 8 1,-12 0 29,-14 6 1,-6 7 73,-6-1 1,-14 8-41,-12-8 1,-4 8 75,-3-8 1,0 7-191,1-6 0,8-2 128,4-11-368,4 4 207,12-15 0,16-4-35,13-17 0,20-3 61,0-10 1,14 0 27,5-7 0,0 7 79,7 0 1,1 8 146,-1-2 0,-1 5 121,-6 2 0,-11-1 88,-8 1 80,-9 8-266,-19 3 0,-20 8-166,-16 0 0,-10 2 121,-3 4 1,-3-4-194,-4 5 1,6-5-2,0-2 1,3 0 7,10 0 1,0 0-379,7 0 143,8 0-26,3 0 211,33 0 0,5 8 43,22 5 0,2-2-21,-9 2 0,8 0-100,-1 6 1,-3 0 25,3 1 0,-11-7-143,-3 0 0,-1-9 159,-11 2 25,-1-4 1,-14-10 38,-4-5 0,-5-13-58,-2-6 1,0-2 126,0 1 1,-2-9-119,-5 3 1,5-6 228,-4 0 0,3 4-4,3-4 1,3 4-100,3 2 0,13 3 145,14 4 0,5 6-105,7 13 1,5 7 252,8 12 1,0 7-90,0 13 0,0 4 49,0 8 0,-11 3-26,-8 4 1,-3 3-447,-10 3 1,-7-4-65,-6-8 0,-9-3-79,3-3 1,-5-5-84,-2-9 263,0-8 1,0-11 48,0-13 0,0-7-47,0-5 0,0-5 2,0-9 0,0-2 19,0-4 1,-2 2 170,-5-8 0,5 5 31,-4-5 0,4 8 110,2-2 1,-2 0 621,-5 6-389,5 13-313,-15 18 0,6 19 21,-8 8 0,-1 17 365,1 16 1,-9 4-118,-4 2 1,-7 6-574,-6 1 1,2 5-450,-8-5 0,8-1-470,-2-6 1,10-2 49,3-5 1,11-10 1063,1-9 0,5-10 0,2-3 0,-8-8 0</inkml:trace>
  <inkml:trace contextRef="#ctx0" brushRef="#br0">10902 7033 7491,'11'-20'0,"-3"1"-282,1 0 1,-7-3 658,4-4 1,-3 5-1,-3-7 1,-3 0 94,-3-4 1,-5 2-330,-8-2 1,-7 0 11,0-7 0,-6-4 0,4 2 0,0 7 129,0 4 1,-6 4-308,2 7 1,2 8 61,-2 5 1,1 3-190,-1 3 1,-2 18 89,8 7 1,-6 12-12,6 8 1,3 0 23,10 13 0,-2-2 64,8 15 0,3-1 201,10 8 0,14-7-286,12-1 1,4 1 206,3 7 0,0-3-60,-1-5 1,-5-3-561,-1-9 1,-15 0 134,2 0 0,-12-4-61,-1-9 0,-6-9-279,-6-17 0,-11-8 224,-9-4 1,-6-5 171,6-2 1,-6-11 289,6-8 0,-9-3 153,3-10 1,-2 2-154,2-2 0,-5-3 0,5 10 0,4-7-1,2 6 1,-2 0-26,2 7 0,3-1 972,10 1-393,-4 0 83,15 8 1,2 2-226,13 9 1,6-2 287,7-4 1,10 4-264,9-5 1,9 3-28,-2-3 0,3 5-304,3-4 0,-2-3-260,-4 3 0,1-1-825,-7 7 0,1-6 582,-2 0 1,-4-1-667,4 7 1,-7 0 402,-5 0 0,3 0 661,-4 0 0,5-8 0,10-3 0,3-9 0</inkml:trace>
  <inkml:trace contextRef="#ctx0" brushRef="#br0">11559 6917 7747,'9'-39'-330,"-7"0"275,4 1 0,-3 6 1066,-3-1 1,-9 10-305,-4-3 0,2 13-130,-2 7 1,1 4-203,-8 2 0,1 4-54,0 9 1,-1 8-272,1 18 1,6 8 108,0 5 0,2 12-239,-2 7 0,-4 4 7,4 2 0,3 9-254,-3 4 0,0-2-69,-6 2 0,8-6 107,4 6 0,5-8-81,2 2 1,0-16-147,0-10 1,2-10-566,5-16 1,6-4 474,12-9 0,-3-8 606,4-5 0,-5-12 0,-1-5 0</inkml:trace>
  <inkml:trace contextRef="#ctx0" brushRef="#br0">11752 7342 7747,'0'-13'1287,"0"0"115,0 9-992,0-13 1,3 14-682,3-3 0,-2 6 240,9 6 1,-6 7-316,6 13 0,-7-4 19,7 3 1,0 3-231,6-2 1,0 6 291,1-6 0,1 0-48,5-7 0,-4-2 424,3-4 0,3-4-130,-2-9 0,0-3 485,-7-3 0,0-7-244,1-13 0,-1 3 173,0-9 0,-1-3-118,-6-10 1,4 7 239,-10-1 0,9 0-168,-2 7 0,4 11 85,2 1-487,1 14 1,3-1 76,-3 14 0,3 4-345,-10 8 0,-2 9 219,2 4 1,0-2-223,6 2 0,-6-8 137,0 2 0,0-5-21,6-2 0,0-8 172,1-4 0,-1-5 301,0-2 1,1-5 58,-1-7 0,0-1-140,1-13 0,-1-4 18,0-2 1,1-3 43,-1 3 1,-6-2 72,0 8 1,0 2-159,6 11 0,0-2 5,1 9 1,-1 0-191,0 6 0,7 8 103,0 5 0,0 6-971,-7 7 0,0-2 469,1 8 0,-1-2-438,0 2 1,1-4 43,-1-9 817,0 1 0,1-1 0,-1 0 0</inkml:trace>
  <inkml:trace contextRef="#ctx0" brushRef="#br0">15387 4463 7747,'0'-13'-537,"0"0"0,0 7 398,0-7 189,-9 0 1,7-6 0,-5-1 66,5 1 1,2 6 66,0 0 1,0 0-109,0-6 1,0 6 83,0 0 1,0 1-35,0-8 0,-6 1 94,-1 0 0,1-1 41,6 1 0,0 0-130,0-1 0,0 7 135,0 1 0,0-1 166,0-7-213,0 1 0,0 6 128,0 0-329,0 9 0,0 4 29,0 13 1,9 13-77,3 6 1,6 19-206,1 7 1,0 13 125,1 0 1,-3 2-529,-4-2 0,4-3 315,-4-3 1,-3-5-431,3 4 0,-8-14-153,1-12 904,-4 1 0,-10-18 0,-3 7 0</inkml:trace>
  <inkml:trace contextRef="#ctx0" brushRef="#br0">15213 4251 7747,'28'-58'0,"-3"2"-41,14 4 1,4 11 27,15 9 0,4 6 484,9-6 0,0 15-359,13-2 0,-5 12 10,-2 1 0,-19 8 181,-12 11 0,-23 8-305,-16 18 0,-29 2 139,-10 4 0,-17-2-200,-3 8 0,-2-6-38,3 7 0,-3-9-40,9 2 1,0-4-7,6-3 1,9-8 24,4-4 1,13-11 354,7-2 0,6-9-232,6 3 1,14-5 17,12-2 1,20 0 4,6 0 1,6 2 1,0 5 0,-6-3 2,0 9 0,-8 0 5,-12 6 0,-16 0 89,-9 1 0,-15 1-89,-18 5 1,-12-3-31,-26 10 0,-8-8 26,-5 8 1,4-10-345,3 3 0,12-11 148,7-2 0,13-9-597,6 3 0,15-5 764,11-2 0,26-17 0,15-5 0</inkml:trace>
  <inkml:trace contextRef="#ctx0" brushRef="#br0">16392 4849 7747,'0'20'1414,"-9"-10"-696,-2 8 1,-1-16-283,-1 4 1,6-4-77,-6-2 1,9-8-147,-2-5 0,3-4-176,3-3 1,0-7 120,0-6 1,0-5-210,0-7 1,9 2 4,4-9 0,-2 1 35,2-7 1,-3-7-273,3 1 1,4-5 131,-4 11 0,4 5-21,3 14 1,-1 11 49,0 9 0,3 8 2,4 11 0,4 13 67,8 13 1,-1 6 188,-5 19 1,2 1-175,-8 6 0,0 0-59,-7 0 1,-1 0-49,-6 0 0,3-11 111,-8-8 1,6-9 117,-7-11 0,3-2-78,-3-4 1,-4-13 488,5-13 0,4-13-209,1-6 1,-1-11-67,2-2 0,-2-9-110,2 3 0,2-11 22,-9-3 1,9-6-254,-2 7 0,-2 0 78,2 6 0,-3 15-104,3 4 0,11 15-2,-5 5 0,7 17-107,0 15 0,-2 21 40,8 11 0,-9 9 0,3 4 1,-4 2-179,-3 4 1,-2-6-336,-4 0 0,4-2 227,-4-11 0,-4-2-189,-3-11 582,5-4 0,0-19-94,8-9 1,-6-17 81,0-16 0,0-12-107,6-6 1,-6-7 226,0-6 0,-3 1 0,3-8 0,2 1 0,-8-8 0,8-5 155,-2-1 1,4 0-121,2 7 0,1 8 276,-1 5 0,0 14-152,1 12 1,-8 16 683,1 16 0,-6 6-278,6 6 1,6 16 329,7 16 0,6 5-386,-6 15 0,6 0-104,-6 20 0,-3-3-591,-10 15 1,-2 0-80,-5 7 0,-3-1-303,3 1 1,3-3 417,-3-4 1,9-6-849,-2-13 0,-2-7 432,2-12 1,-3-13-948,3-14 1051,-4-12 0,-18-4 263,-4-9 1,-6-9 198,-7-4 0,-4-10 273,-8-3 0,-1 0-299,0 7 1,3 2 25,3 4 0,-1 2 558,8 5 1,7 3-34,6-3 1423,9 4-1293,-5 2 1,24 0-216,5 0 1,12-7-366,0 1 0,13-7 81,7 7 1,-3-9-635,3 2 1,-3-4 367,3-3 0,-12-1-1072,-7-5 0,-8-4 1182,8-9 0,-10-16 0,5-6 0</inkml:trace>
  <inkml:trace contextRef="#ctx0" brushRef="#br0">17687 3613 8410,'19'-11'992,"1"5"1,3 4-773,9 2 0,11-7-6,22 1 0,8-3-339,17 3 1,-8 4-18,8-5 0,-11 5-2119,-8 2 2261,-13 0 0,-11 9 0,-8 1 0</inkml:trace>
  <inkml:trace contextRef="#ctx0" brushRef="#br0">17358 5893 7747,'-8'10'473,"-5"-3"146,4 4 1,1-7-488,8 9 0,2-2 94,4 1 1,-2 12-705,9-5 1,0 7 0,4 0 0,-2 6-113,-2 5 0,-8 3 359,1 5 1,-4-4 204,-2 4 0,0-4 36,0-2 0,-2-3 267,-4-4 0,1-4 919,-8-8-880,9-10 1,4-1-713,13-9 0,21-11 396,12-8 0,16-18 0,7-12 0</inkml:trace>
  <inkml:trace contextRef="#ctx0" brushRef="#br0">20838 3652 6731,'13'-7'-360,"-1"1"536,-7-1-33,12-1 0,-6-1 0,6-6 0,-2 4 278,-2 3 1,0-7-134,6 2 0,-2-4-101,-4-3 1,4-3 56,-4 3 1,-4-3 128,-3 10 0,-4-4-321,-2-3 0,-2 8 29,-4-1 0,-7 8-54,-13-1 1,-6 12 44,-13 7 1,2 13-301,-9 6 1,7 7 135,-6 6 1,8 0-158,-2 13 1,6-11 26,7 11 1,6-4 33,13 4 0,4-9 30,9-4 0,9-6 87,4-7 1,13-6 61,6-13 1,13-5-72,7-8 1,-3-2 200,2-4 0,-1-7-51,1-13 0,5-4 112,-4-9 1,2 7 62,-3 0 0,-4 2-81,-8-2 0,-7 4-188,0 8 1,-8 10 122,2 3-254,-5 5 1,-1 11 56,-1 4 0,0 4-45,1 2 1,-7 0 64,-1 1 1,1-3 100,7-4 0,-1 2 84,0-9 0,7 1 39,0-7 0,2-7-40,-2 1 0,4-16-88,8 3 1,-6-7 162,1 1 1,-8 1-12,8-8 1,-10 8-200,3-2 0,-4 5 130,-3 2 0,0 6-216,1 0 0,-8 9-67,1-3 1,-6 14 74,6 5 1,-7 8 74,7 5 1,-2-1 4,2 8 1,2-6-132,-9 6 1,7-6 67,-7 6 1,9-10 164,-2-3 0,-2-2-116,2-10 1,0-1 367,6-6-557,1 0 0,-1-4 44,0-9 0,-2-2-46,-4-17 0,4 6 61,-4-6 1,4-3-887,3-10 1057,-1 4 0,9-14 0,2 5 0</inkml:trace>
  <inkml:trace contextRef="#ctx0" brushRef="#br0">22384 2937 7747,'-19'-9'794,"-1"7"-315,10-7 0,1 12-55,9 3 0,15 13-192,5 14 0,5 5-204,1 7 1,-4 5 140,3 8 0,-3 2-406,-3 4 0,0-2 207,1 9 0,-3-9-287,-4 3 1,2-5 138,-9-2 1,1-11-62,-7-8 0,-2-3 49,-5-10 1,-4-2 382,-8-11 1,-7-5-30,1-8 1,-10-2-34,3-4 0,-2 1 65,1-8 1,5 3 179,9-3-645,0-4 244,8 14 0,11-5-128,13 8 1,13 0 48,6 0 1,11 0-285,2 0 1,7 6-88,-7 1 1,8-1 162,-1-6 1,4-2-174,2-4 0,0-5 212,0-9 1,-2 1 257,-5 0 1,3-9 14,-9-4 0,-6 2 211,-7-3 0,-11 10-27,-1-3 0,-3-2 243,-11 2 0,1 7-70,-7 6 131,0 9-194,0-5 0,8 18-75,5 4 1,6 10 66,7 3 1,-4 2-122,4-2 1,1-3-413,-1 10 1,0-10 132,-7 3 0,7 0-14,0-7 1,6 3 52,-6-16 0,2 0 95,-2-6 1,-5-2-250,5-4 1,-7-1 64,-6-12 0,2 4-476,-9-11 1,7-2 260,-6 3 0,1-1 137,-1 7 0,-3-1 242,9 1 0,-7 8 0,7 5 0,0 4 0,7 2 0,-1 2 0,0 4 0,7 5 0,0 8 0,8-6 0,-2 0 0,-2-2 0,3 2 0,-1 4 0,-2-6 0,-2 8 0</inkml:trace>
  <inkml:trace contextRef="#ctx0" brushRef="#br0">25284 3613 7747,'45'0'0,"0"0"0,0 0 544,-6 0 0,-3 0-146,-4 0 0,-2 0-704,-4 0 1,-2-7 47,8 1 1,0 0-71,7 6 0,2 0-252,4 0 1,6-3 244,14-3 0,4 4 335,8-5 0,7 5-141,-1 2 0,10 0 258,-3 0 1,-4 0-111,-2 0 0,-13 0 706,-7 0 1,-4 0-277,-2 0 0,-2-6-123,-5-1 1,-1-8-464,-5 3 1,0-6 195,13-1 1,-4 0-653,10-1 1,-1 7 361,1 1 1,5 1-229,8-2 0,0 4 87,1 9 1,5 0 383,1 0 0,-7 0 51,-6 0 1,-8 9 165,1 4 0,-15-2-300,-10 1 0,-9-5 1659,-10 6-255,-10-9-435,7 5-1228,-14-9 1,5-2 472,-8-5-770,9 5 639,2-15 0,16 6 0,4-8 0</inkml:trace>
  <inkml:trace contextRef="#ctx0" brushRef="#br0">29498 3439 7747,'43'2'0,"-5"5"0,12-3 916,-12 9 0,5 0 359,-4 6 1,4-2-663,-4-4 1,-3 2-2050,-10-8 1,-2-1 1435,8-6 0,9-9 0,8-1 0</inkml:trace>
  <inkml:trace contextRef="#ctx0" brushRef="#br0">31411 3265 7889,'43'26'252,"9"0"1,8 8 0,17-4 0</inkml:trace>
  <inkml:trace contextRef="#ctx0" brushRef="#br0">21611 4637 7992,'-30'0'-209,"4"0"1,5 0 0,3 2 208,6 5 0,3 3 0,9 10 0</inkml:trace>
  <inkml:trace contextRef="#ctx0" brushRef="#br1">27758 4521 8318,'13'-26'-94,"0"0"1,0 3-57,-3 1 1,5 3 0,-6 0 0,0-1 1331,-1 1 1,-1 6 521,-7 0-1478,0 0 1,-9 3-288,-4 3 1,0 5 128,-6 2 1,4 0-72,-11 0 1,5 2 153,1 5 0,-5-5-525,-1 4 0,-6 3 154,6-3 0,0 3-125,7-3 1,-7-1 112,0 8 0,0-9 173,7 2 0,0 3 84,-1-3 0,7 3-86,1-3 0,1-1 62,-2 8 1,4-7-37,9 7 0,0-7 71,0 7 0,0-6-46,0 5 1,0 1 168,0 7 0,0-1-159,0 0 1,0 7-76,0 0 1,0 10-80,0 3 1,0 2 143,0 10 0,-6-1 3,-1 1 0,-5 5-18,5-4 0,1-3 157,6 2 1,0-8-165,0 2 0,0-10 233,0-3 0,8-8-118,5 1 0,6-12-51,7-6 1,2-5 143,4-2 0,7-2-119,0-5 1,-3-1 55,3-5 0,0-4-51,-7 4 0,-2 2-700,2-2 431,-8 9 1,4-11-656,-9 8 0,-6 1 188,0 6 1,-7-7-402,7 1 1075,-9 0 0,14-3 0,-8-2 0</inkml:trace>
  <inkml:trace contextRef="#ctx0" brushRef="#br1">28164 4656 8318,'0'-19'2406,"0"0"-1943,0 8 1,-2 2-300,-5 9 1,3 2 93,-9 5 0,7 4-115,-7 8 1,8 0-112,-1 1 1,-3 5 90,3 1 0,0 2-71,6-2 1,0-3 34,0 10 0,8-10-451,5 3 0,4-7 149,3-6 1,1 2-29,5-8 0,-3-1 149,10-6 0,-10 0 17,3 0 0,-4-9 10,-3-3 0,-8-6 321,-5-1 1,-4 0 21,-2-1 0,-8-5-164,-5-1 1,-4 0-146,-3 7 0,1 0 123,0-1 0,-1-6-855,1 1 1,0 1 394,-1 11 1,9-4-831,5 4 1,-3-4 1199,3-2 0,0-9 0,6-2 0</inkml:trace>
  <inkml:trace contextRef="#ctx0" brushRef="#br1">28570 4869 8185,'19'-2'-111,"0"-5"1,-6 5 1011,0-4 1,-6 3-351,6 3 0,-9 3 1,2 3-333,-4 7 1,-2 6-131,0 7 1,-8-5-634,-5 5 1,-4-2 331,-3 2 0,1-5-802,0 5 1,2-5 219,4-1 794,-4-1 0,6 9 0,-8 2 0</inkml:trace>
  <inkml:trace contextRef="#ctx0" brushRef="#br1">29130 4521 7691,'0'-13'705,"0"0"1,-2 9 575,-4-2-141,4 3 255,-7 3 226,9 0-889,0 0 1,0 9-691,0 4 1,7 4 66,-1 2 1,3 1-650,-3-1 1,-4 2 431,5 5 0,-3-4-441,2 3 1,-4 3-117,5-2 0,-3 0-664,3-7 1,-3 0 87,9 1 1,-7-1 156,7 0 1084,-9-8 0,14 6 0,-8-6 0</inkml:trace>
  <inkml:trace contextRef="#ctx0" brushRef="#br1">29420 4579 9356,'-10'9'1002,"1"1"1,9 10-1153,0-1 0,0 0 204,0 1 0,0-1-197,0 0 0,9 1 145,4-1 1,6-2-63,7-4 1,-3 2 35,9-9 1,1 1-393,5-7 0,-5 0 135,-1 0 1,-9-7-10,3 1 1,-7-9 193,-6 2 1,-4-4 242,-9-2 1,-2-1 71,-5 1 1,-6 0-167,-12-1 1,3 1-16,-4 0 1,-1 6-1,1 0 0,0 9-497,7-3 0,-1 3-572,1-3-446,0 5 1477,8-6 0,2 8 0,9 0 0</inkml:trace>
  <inkml:trace contextRef="#ctx0" brushRef="#br1">30000 4463 12226,'-10'9'-18,"1"-5"132,9 9 1,-2 0 15,-5 6 0,5 0 67,-4 1 0,4-1-401,2 0 0,2 1 158,4-1 0,-2 0-487,9 1 1,-6-1 17,6 0 1,0-6 219,6 0 1,0-9 337,1 3 1,-1-7-105,0-7 1,-6 3 135,0-9 0,-2-2-110,2-11 0,-5 5 37,-8-5 0,-2-2-259,-4 2 0,-3 1-277,-4 5 1,-4 1-941,4 0 1474,-13 8 0,5-15 0,-7 5 0</inkml:trace>
  <inkml:trace contextRef="#ctx0" brushRef="#br1">30368 4347 8318,'10'-19'0,"7"-1"0,-4 1 0,2 6 573,-2 0 1,11 1 171,-5-8 0,7 3-128,0 4 0,-5-2-223,5 9 0,4-3-104,2 3 1,-4 3 58,-2-3 0,-5 4 168,-1 2-534,-1 8 1,-2 3-28,-4 9 0,-4 5 6,-9 1 1,-7 8-62,1-1 0,-9 1 42,2-2 1,-2 5-49,2-5 0,-2 2 43,9-2 1,-7 5-210,6-5 0,-1 2 82,1-1 0,5 1 327,-4-8 1,4 6-163,2-6 0,0 6 124,0-6 0,0 2-72,0-3 0,-9-1 20,-4 8 1,-11-8-169,-1 2 0,-16 1 180,2-1 1,-10 0-568,4-7 1,-3-2 199,3-4 1,11-4-1070,-5-9 1,13-2 78,1-5 1297,12-12 0,-4-11 0,6-9 0</inkml:trace>
  <inkml:trace contextRef="#ctx0" brushRef="#br1">28763 7342 8318,'0'-20'0,"0"1"-277,0 0 1,0 0 444,0-1 0,0 1 1,0 0 781,0-1 0,0 1 281,0 0-481,0 8 117,0 2-456,0 9 1,0 2-91,0 5 1,0 10-303,0 9 1,0 10 85,0 3 1,0 2-375,0 10 0,0-6 194,0 7 0,0-1-234,0 7 1,0-6-134,0-1 1,7-6-329,-1 7 0,3-9-142,-3 2 0,-2-6 332,9-7 0,-6-2-232,6-4 1,-1-13 811,8-1 0,-1-7 0,0-22 0,1-5 0</inkml:trace>
  <inkml:trace contextRef="#ctx0" brushRef="#br1">29130 7496 9172,'-10'0'817,"-5"2"-542,8 5 1,1 4 65,6 8 1,-7 2-321,1 5 0,-1 2 111,7 4 0,0 5-284,0-5 1,9-4 128,4-2 1,6-5-195,7-2 0,6-6 48,13 0 1,-2-8 19,9 1 1,-7-12 104,6-7 0,-5-11 38,5-2 0,-10-8 293,-2 2 0,-11 2-92,-16-3 0,-5 3 0,-14-2 0,-12 4-119,-13 9 0,-13-5-105,-7 5 0,-6-5 135,-6 12 0,6 3-228,0 3 0,8 3-215,12 3 0,1 0-922,5 0 305,4 0 1,19 3 387,9 3 1,11-4 565,15 5 0,4-5 0,9-2 0</inkml:trace>
  <inkml:trace contextRef="#ctx0" brushRef="#br1">29865 7284 8318,'13'-7'0,"0"1"0,-7-7 1341,7 7-70,-9-1-627,5 7 0,-11 2-546,-5 5 1,-3 10 49,-10 9 1,-3 2-174,3-3 0,-8-1 101,16 8 0,-10-6-53,9 6 0,2-2 107,-1 2 1,7-4-409,-1-8 0,4-1-43,2 0 1,8 1-171,5-1 0,11-8 183,2-5 1,8-4 140,-2-2 0,2-10 219,-1-10 1,1-1-131,-8-11 1,0-1 476,-7-5 1,-8-1-174,-5 0 1,-4 7-304,-2 0 0,-8 2-279,-5-2 1,-7-5-416,-5 5 0,3 2 771,-4-2 0,-4 0 0,0-7 0</inkml:trace>
  <inkml:trace contextRef="#ctx0" brushRef="#br1">30715 6260 8318,'7'-19'-326,"-1"-1"0,7 7 409,-6 0 0,-1 7-205,-6-7-113,0 9-973,0-5 1208,0 9 0,0 2 0,0 5 0,-2-5 0,-4 4 0,3-3 0,-14-3 0,6 0 0</inkml:trace>
  <inkml:trace contextRef="#ctx0" brushRef="#br1">30696 6221 8318,'11'-11'-306,"-3"-6"0,-8 13 1480,0-9-200,0 9-369,0-5-241,0 1 0,-8 6-73,-5-5 0,-4 7-298,-2 7 0,-7 1 106,0 5 1,-8 4-132,1-4 1,-7 2 65,1-2 1,-4 4-254,11-4 1,-3-2-63,3 2 1,4-7 0,9 7-1010,0-9 500,-1 5-1185,9-9 1975,3 0 0,8 0 0</inkml:trace>
  <inkml:trace contextRef="#ctx0" brushRef="#br1">30252 6453 9405,'10'0'1501,"-1"0"0,-7 6-1603,4 1 1,-3 8 175,3-2 1,-2 4-330,3 2 1,-5 1 254,4-1 1,3 2-551,-3 5 1,7-4-2,-6 3 1,8-3 211,-2-3 0,-3-6-636,3 0 274,0 0 518,7-2 0,-8-3-63,1-8 1,-6-2 353,6-4 1,-9 1-93,2-8 0,3-2 316,-3-10 1,7 3-92,-6-4 0,1 7 50,-1 6 1,-3-4 334,9 4 1,-7 5-232,7 1 1,0-1 260,7 1 1,-8 1-187,1 6 1,0 8 188,7 5 0,-10 6-171,-3 7 1,-5 4-420,-2 9 1,-2 0-1,-5-1 1,-3 1 8,-10-1 0,-8-5-257,-4-1 1,-7-2 153,-6 2 1,4-4-811,-4-9 1,5 1 408,1-1 1,2-8-998,5-5 0,2-4 3,4-2 1420,13-8 0,-21-3 0,13-8 0</inkml:trace>
  <inkml:trace contextRef="#ctx0" brushRef="#br1">29246 10375 7477,'-10'-19'-340,"-1"2"655,4 4 0,5-4 1072,-4 4-857,4-5 1,-5-1 755,1 0-378,-1 0-282,7 8-584,9-6 1,-5 14 175,9-3 1,-9 12-115,3 7 1,2 7 153,-3 5 1,0 5-350,-6 9 0,7 2-107,-1 4 0,1-4-113,-7 4 0,0 2 48,0-2 0,0 0-114,0-6 1,0 0-316,0-1 1,0-8 294,0-4 0,0-5-819,0-1-14,0-9 1230,0-3 0,8-16 0,3-3 0</inkml:trace>
  <inkml:trace contextRef="#ctx0" brushRef="#br1">29575 10356 8318,'0'-11'1865,"0"-6"-678,0 15-691,0-7 1,6 13-223,1 9 1,-1 2-271,-6 18 1,0-1-237,0 6 0,0 1-331,0 0 0,7-1 314,-1 1 0,9-9-29,-2-4 0,6 2 131,7-3 0,-2-5 37,8-7 0,0-9 211,7 2 0,0-12-57,-1-7 1,-8-6 66,-4-7 0,-4-2 41,-3-4 0,-8-5 272,-5 5 1,-6 2-29,-6-2 1,-7 6-8,-13-6 1,-10 8-349,-10-1 1,1 3 85,7 3 0,-1 6-346,0 0 1,7 9 125,0-3 0,15 5-2168,-3 2 1252,14 0 0,8-2 1009,17-4 0,18-5 0,12-9 0</inkml:trace>
  <inkml:trace contextRef="#ctx0" brushRef="#br1">30310 10124 13346,'0'19'243,"0"1"0,0 5-408,0 1 0,0 6 52,0-6 0,0 6-170,0-6 1,0 6 106,0-6 0,8 0 59,5-7 1,6-2 2,7-4 1,4-4 11,9-9 0,0-2 67,-1-5 0,1-6 139,0-13 1,-3 3 221,-4-9 1,-10 2-233,-9-3 1,-9-3-200,2 4 1,-21 2-1381,-10-3 0,-12 8 1485,-8-8 0,-4 1 0,-9-6 0</inkml:trace>
  <inkml:trace contextRef="#ctx0" brushRef="#br1">27333 7709 7120,'0'11'3463,"10"-5"-2994,10-12 0,1 1-109,11-8 0,3 7-88,10-7 1,-2 2-78,8-1 1,-1-6-75,1 5 1,3 3-1,-9-1 1,-2 2-278,-2 5 0,-5-4-187,-3 1 1,-5 1 29,-9 6 0,-6 0 14,0 0-627,-9 0 0,11-3-157,-9-3-944,1 4 1596,-7-7 1,-9 9 430,-4 0 0,-4-8 0,-2-3 0</inkml:trace>
  <inkml:trace contextRef="#ctx0" brushRef="#br1">27758 7400 8297,'2'-17'20,"5"4"0,-5-4 179,4 4 0,-2 2 313,3-2 1,4 7-137,8-7 0,2 6 15,5-6 0,4 9 135,9-2 1,2 4-128,4 2 0,-4 2 74,4 4 1,-13 7-56,-6 13 1,-7-3-377,-6 10 1,-9-1 142,-17 6 0,-2 7-326,-17 1 1,-7-1 11,-6-7 0,-2 7-177,2 0 0,-2-6-710,-5-7 0,5-2 461,8 3 0,3-6-2263,4-7 2818,-5-10 0,16-1 0,-7-9 0</inkml:trace>
  <inkml:trace contextRef="#ctx0" brushRef="#br1">25786 7458 8318,'17'-20'0,"-2"1"394,-2 0 1,0-7-90,7 0 1,-3 0 0,-2 9 0,-4 2 418,-3 2 1,1 9-6,-3-2-507,-4 4-434,-2 2 20,-19 8 0,-2 3 0,-7 8-42,0 0 1,4 1-425,-8-1 1,2 7 302,-2 0 0,-3-1-1,9-5 0,-6-1-74,6 0 0,1 1 409,5-1 1,3-6 68,4 0 318,-4-9 493,6 5-640,1-9 0,3 0 408,14 0 1,-3-3 62,9-3-324,0 4 0,4-5-53,-4 14 0,2 6-257,-9 13 0,3-3-135,-3 9 1,-4 1-260,5 5 0,-3 1-152,3-1 0,-5 1 276,4 0 1,3-9-213,-3-4 321,9 4 0,-4-11 106,8 0 0,-6-8-154,0-11 1,0 0 243,6 0 1,1-9-1,-1-3 0,7-12 110,-1-2 1,3 0 266,-2 7 0,-4 0-168,3-1 1,-1 3-44,2 4 0,-5 5-129,5 8 1,-13 2-28,-7 4 0,-3 7 87,-3 13 1,-11 4-73,-9 9 1,-7 2-79,-12 4 1,-8 2-209,-5 4 1,-2 3-398,3-9 1,4 0 320,8-6 0,2-9-189,5-4 1,4-7-263,9-6-120,8-5 0,3-16-121,8-5 948,8-13 0,3-4 0,8-9 0</inkml:trace>
  <inkml:trace contextRef="#ctx0" brushRef="#br1">26096 8424 8318,'12'0'157,"1"0"1,-6-7 699,6 1 1,0-9-245,6 2 0,7-6-165,-1-7 1,10-4-84,-3-9 0,5 1-107,1-1 1,-6-6-195,1 0 0,-10-7 140,3 7 1,-13-6-388,-7 6 0,-4-9-22,-2 2 1,-8 3-249,-5-3 1,-6 3 137,-7-2 1,4 3 40,-3 10 0,3 5 88,3 1 1,0 11-101,-1 1 295,1 1 1,2 15-229,4-9 560,4 9 0,9-3-104,0 14 0,0-3 28,0 9 1,0 6-54,0 7 0,0 10-103,0 3 0,0 2-171,0 10 0,2 1 107,5 6 0,-3 0-245,9 0 1,-7 0 52,7 0 0,-6 0-312,6 0 0,-3 0 101,3 0 1,4 0-17,-4-1 0,-2-7-57,2-5 1,-9-6-227,3-7-321,-5-4 562,-2-18 1,-2-1 240,-5-9 1,3-9 174,-9-3 0,2-6-35,-2-1 0,-2 0 89,9-1 1,-3 1 209,3 0 1,4 6 150,-5 0-311,5 0 1,11-4 519,4 4 1,-3-2-220,3 9 1,0-7 163,7 6 0,-1-6-180,0 7 0,3-7-266,3 7 0,-3-7-257,4 6-365,-5-8 0,-4 11-612,-4-9 853,4 9 0,-12-5-1285,8 9 546,-9 0 997,4 0 0,-5 0 0,3 0 0,-4 0 0,7 0 0</inkml:trace>
  <inkml:trace contextRef="#ctx0" brushRef="#br1">26753 8250 8301,'-11'0'2546,"0"-7"-1984,5 1-393,4 0 1,-9-1 412,5 1-790,3-1 0,-7 7 191,3 0-679,5 0 398,-7 0-641,9 9 655,0 2 0,3 8 30,3 0 0,-2-8 170,9-5 1,-6 3-256,6-3 527,-9 1-236,13-7 339,-6 0 1,2-2-123,0-5 0,-9 3 725,2-9-574,5 0 1,-7-4 2,9 4 0,-6 2-303,6 5 0,-7 4 111,7-5 0,-7 5-530,7 2 0,0 7 235,6-1 1,-6 9-573,0-2 1,0-2 279,6 2 1,1-7-212,-1 7 1,-6-9-69,0 3 735,-9-5 0,13-2 0,-6 0 0</inkml:trace>
  <inkml:trace contextRef="#ctx0" brushRef="#br1">26927 7496 8318,'0'-13'963,"0"1"-457,-9 7 885,7-3 1,-7 18-602,9 10 1,0 8-524,0 10 0,7 3-120,-1 4 0,7-2-151,-6 9 1,8-7-376,-2 6 1,4 1 312,2 6 1,-6-7-640,0 1 1,0-7 360,6 6 0,-6-6-849,0 7 0,-7-9 420,7 2 1,-9-11-71,3-1 1,-3-10 842,3 3 0,-5-13 0,4-5 0,-12-8 0,4-8 0,-5-5 0,-4-4 0,-1-3 0,3 1 0,3 0 0,3-1 149,3 1 1,0 0 78,0-1 0,3 8 512,3-1 0,5 0-208,8-6 1,0 1-90,1 5 1,5-4-37,1 4 0,0 5-138,-7 1 0,1-1-363,-1 1 0,-6 1 147,0 6 1,-9 2-328,3 5 0,-5-3 216,-2 9 0,0-7-426,0 7 0,0-7 58,0 7-20,0-8 186,0 3 162,0-8 0,2 0 236,4 0 1,-1-6-140,7-1 1,1-6 584,7 7 1,-1-7-225,0 7 1,-6-3 268,0 3-31,-9 4-297,5-7-218,-9 9 0,-9 2-151,-3 5 0,1-5-311,-2 4 1,6-6 192,-5-6 0,5 1-773,-6-8 0,9 1 959,-2-8 0,3-8 0,3-2 0</inkml:trace>
  <inkml:trace contextRef="#ctx0" brushRef="#br1">26791 10298 8318,'-17'-9'-940,"2"-2"1008,2 1 0,7-5 375,-7 8 1,7-8-156,-7 2 0,2-4-49,-2-2 0,-2 6 116,9 0 1,-7 7 39,6-7 0,1 6 199,6-6-30,-9 9-92,7-4-313,-7 8 1,9 2 101,0 4 0,3 11-314,3 9 1,-4 8-73,5-1 0,-5 5-130,-2 7 0,0-4-305,0 4 0,-2-2 283,-5 2 1,3-4-64,-9 4 0,9-6 101,-3-7 0,5-4-970,2-9 331,0 1 200,0-10 1,2-12 677,5-17 0,-3-3 0,9-10 0,-9-2 0,3-11 0,3-5 0,1-8 0</inkml:trace>
  <inkml:trace contextRef="#ctx0" brushRef="#br1">26656 10124 8318,'-6'-43'0,"-1"4"0,-6-4-22,7 11 1,-7 4 378,7 3 0,-3 5 246,3 7 1,1 5-225,-8 8 0,7 2 66,-7 4 1,7 7-521,-7 13 1,8-2 132,-1 8 1,-3-2-89,3 2 0,-3 5 96,3-5 0,4 2-439,-5-2 0,5 5 198,2-5 0,0 4-568,0 3 1,0-7-40,0 1 1,0-3 29,0 2 752,0 4 0,9-14 0,1 6 0</inkml:trace>
  <inkml:trace contextRef="#ctx0" brushRef="#br1">26482 10704 8318,'-19'10'1384,"-1"-3"-854,10-5 0,12-2-262,17 0 1,3 0-1,10 0 1,0-2 34,-2-5 1,7 3-92,-5-9 0,2 7-430,-1-7 1,1 8 263,-8-1 0,-1-3-1327,-5 3 1041,8 0 1,-7-1-1252,5 1 686,-5-1 805,-10 16 0,6 2 0,-6 8 0</inkml:trace>
  <inkml:trace contextRef="#ctx0" brushRef="#br1">27255 10336 8318,'-8'11'-286,"6"0"1124,-5-5 0,5-1-142,2 8 0,2-3-484,5 3 0,-3-2-524,9-5 0,-7-4 228,7 5 1,0-5 27,6-2 0,1 0 173,-1 0 1,7-2 4,0-5 1,-1-3 4,-5-10 0,-1 1-46,0 0 1,1-3 29,-1-3 1,-8-3-26,-5-5 0,3-3 27,-3 4 1,1 2 8,-7-3 1,-9 1-77,-4-6 0,-10-1 53,-3 0 1,-9 1 1,3-1 0,-4 3 31,-3 3 1,3 8 11,3 12 1,-1 4 39,8 9 0,0 2 7,7 5 1,8 6 59,5 12 0,4 5-102,2 9 1,2 2-131,4 4 1,7 2 96,13 5 0,-2 4-971,8-5 0,-9 5 94,3 2 1,2 2-233,-2 4 0,2-4 47,-2 5 0,-5-5 383,5-2 0,-7-2 271,-6-5 1,-2-4-258,-5-8 762,-4-9-302,7-2 181,-18-17 0,-1-11 244,-10-13 1,10-11 411,3-1 1,-1-10 342,1 3 0,1-4-493,6-3 1,0 2 88,0 5 1,8-4-192,5 3 0,4 6-442,3 1 0,-1 4 152,0 3 1,-6 2-740,0 4 0,0 4-618,6 9 139,1 0 0,-3 11 338,-4 8 1,-3 1 196,-3 6 1,-5 1 250,4-1 0,-6 2-381,-6-2 814,-5-5 0,-2 7-249,1-8 1,5-8 1198,-6 1-11,9-8 517,-5 3-879,9-16-521,0-3 0,9-6-249,4 4 0,4 4 87,2 9 0,1 0-548,-1 0 0,0 0 279,1 0 0,-7 7-222,-1-1 0,-1 9 198,2-2 1,-4-2 101,-9 2 0,6-7-51,1 7 65,-1-9 1,-8 5 156,-5-9 1,3-2-86,-9-5 0,9-3 502,-3-10 1,5 1-186,2 0 1,0-3 115,0-4 1,0 5-123,0-5 0,2 11-112,5 2 0,4 2-318,8-1 220,0 3 1,1 11-37,-1 5 1,-2 5 46,-4 14 0,2-4-298,-9 3 0,1 3-126,-7-2 197,0 0 29,0-7-231,0 1 316,0-10 1,0-10-19,0-13 1,0-4-222,0-2 0,0 0 131,0-1 1,0 7-1203,0 0 1,9 1 26,3-8 1288,6 1 0,10 0 0,2-1 0</inkml:trace>
  <inkml:trace contextRef="#ctx0" brushRef="#br1">28724 10665 8318,'-12'6'399,"-1"1"0,0-1 485,2 3 0,5-7-334,12 4 0,11-3-501,9-3 0,2-7 220,-2 1-566,-5-9 0,7 12 0,-9-5-679,1-1 1,-1 7-928,0-4 861,-8 4 881,-2 2 1,-9 8 0,0 5 160,0 4 0,-2 5 0,-5 3 0,-4 6 0,-8 7 0,0 1 0,-1-1 0,1-1 170,0-5 0,8-4 423,5-9-61,3 1 0,6-10 584,3-3 0,5-7-390,8-7 0,0-3-960,1-10 0,6-5 170,-1-1 64,1-9 0,2 5 0,2-8 0</inkml:trace>
  <inkml:trace contextRef="#ctx0" brushRef="#br1">31025 9216 8318,'-13'-39'-76,"0"1"1,0-1-1,2 2 1,5 3 265,4 2 1,-5 8 0,1-1 0,2 3 328,1 3 0,3 6 192,0 0 160,0 9-256,0-5 66,0 9-454,0 0 0,7 2 0,-1 5 137,-1 6 0,-3 12-136,-2 8 0,6 3 63,1 3 0,1-1-283,-1 1 1,-5 6 99,4 0 1,-4 2-389,-2-2 0,7-4-57,-1 4 1,1-6-208,-7-7 1,6 2-394,1-8 0,-1 6 438,-6-6 0,0 0-1040,0-7 1539,9 1 0,-7-1 0,6 0 0</inkml:trace>
  <inkml:trace contextRef="#ctx0" brushRef="#br1">31701 10278 7938,'-13'-10'288,"1"3"0,5 3 773,-6-2-373,9 3 0,-7-5 321,5 8-198,4 0-503,-7 0 0,11 0-142,5 0 1,3-7 49,10 1 1,5-9-414,1 2 1,6 2-179,-6-2 0,9 3-512,-3-3 0,-2-2 68,2 8 0,-8 1-87,1 6-124,-3 0 0,-5 9 1030,-4 3 0,-13 14 0,-11 4 0</inkml:trace>
  <inkml:trace contextRef="#ctx0" brushRef="#br1">31740 10723 8526,'13'0'1131,"0"0"1,-7 0-467,7 0 1,0-2-212,6-5 0,1-3-218,-1-10 0,9 1-240,4 0 0,-2-1-88,2 1 0,-6 0-315,6-1 1,-2 1-322,3 0 1,-3-1-1975,-4 1 2702,-5 0 0,16-9 0,-7-2 0</inkml:trace>
  <inkml:trace contextRef="#ctx0" brushRef="#br1">32397 10066 8318,'7'-32'208,"-1"0"0,1 2 409,-7-3 0,0 5-116,0 9 1,6 6 193,0 0 167,1 9-230,1-5 386,-5 9-628,5 9 0,-1 2 252,-1 8 1,1 3-148,-7 3 1,2 3-155,4 4 0,-4 7-504,5 0 1,-5-1 218,-2 7 0,0-4-1075,0-2 0,0-1 624,0 1 0,2 0-1179,4-1 0,-1-1 638,8-5 1,-7 2-282,7-8 1,-7-9 105,7-10 1111,0-5 0,15-11 0,2-1 0</inkml:trace>
  <inkml:trace contextRef="#ctx0" brushRef="#br1">32861 9873 8318,'-19'11'1117,"-1"-5"-698,10 5 0,-1-1 473,5 10 1,3 8-583,-3 4 0,4 4-52,2 3 1,0 6-770,0 0 0,8 2 275,5-2 0,7-12 69,5-1 0,-1-11 157,8-8 0,7-4-181,6-9 0,7-2 104,-7-5 0,0-10 23,-7-9 1,1-8 243,0 2 0,-16-5-51,-3-1 0,-14 5 51,1 1 1,-7 0-50,-7-7 1,-6 7 56,-12 0 0,-6 6-167,-7-6 0,6 8 74,-1-1 1,3 3-606,-2 3 0,4 2 249,9 4 1,6-2-2108,0 8 1720,9-8 0,4 11 648,13-9 0,21 9 0,7-5 0</inkml:trace>
  <inkml:trace contextRef="#ctx0" brushRef="#br1">33441 9776 8318,'0'-11'2148,"0"3"0,0 10-1857,0 4 0,0 12-687,0 7 0,0 10 274,0-3 1,7-2 26,-1 2 0,9 0 79,-2 7 0,10-7-106,3 0 0,0-8 236,-7 2 0,7-7-139,0-6 1,0 2 326,-7-9 0,-6 1-42,0-7 0,-2-9 44,1-4 0,-1-6-98,-4-7 0,-5-4 93,4-8 1,-4-1-101,-2 0 0,-2 3-335,-4 4 0,-3-3-1636,-4 10 0,-6-1 323,0 6 1449,-1 1 0,-16 0 0,6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14729 6550 7764,'0'-78'-231,"0"1"0,0 11 0,0 8 733,0 10 0,-2 16-298,-4 6 1,-7 5-145,-13 2 0,-6 6 0,-13 2 0,-9 0 14,-8 1 0,-9 5-40,-13-1 0,-4-3-251,-9 3 1,-8 8 189,51 3 0,-1 3 0,-7 4 0,-1 2-8,-4 0 0,-1 4 0,-1 4 1,0 3-360,-5 3 0,0 2 0,-1 3 1,0 3 336,-5 4 1,-1 3 0,-6 6 0,0 3-14,24-12 1,1 1-1,0 1 1,1-1 0,1 1-1,0 1-219,2 3 0,0 2 0,0 0 1,2 1-1,1 0 0,1 1 268,-25 26 0,3 3 0,27-23 0,0 2 0,1 2 72,0 3 1,0 2 0,3 0 0,3-3-1,3 1 1,1 1-45,3 1 1,0 2 0,2 0 0,2 0 0,1 0-1,1 1 50,2 4 1,1 1-1,2 1 1,2 0-1,1 2 1,2-1-27,-2 5 0,1 0 0,3-1 0,5-6 1,3 0-1,2 0-8,-1 0 0,2 0 0,0 0 0,2 35 0,2 0-40,0 2 0,4-1 1,2-34-1,2 1 1,1-1-327,0-1 1,1-1 0,3-1 0,9 30 0,5-2 181,2-6 1,4-2 0,2-6-1,3-2 56,4-2 1,3-3 0,1-8 0,3-2-33,3-3 0,3-4 0,-1-8 0,3-5 77,1-1 0,4-5 0,5-10 0,3-4 174,2-4 1,2-5 0,4-6 0,3-5-31,4-3 0,1-5 0,1-7 0,0-5-23,8-3 0,1-4 1,-4-7-1,0-4 3,4-5 1,-1-3-1,1-5 1,1-4 74,-28 13 1,0-2 0,-1 0 0,25-18 0,-2-4 24,-28 16 1,0-2-1,-2-1 1,23-21-1,-1-1-41,0-4 0,-1-2 0,-27 21 0,-1-1 0,0-2 33,1-2 1,-1-3-1,-3 0 1,18-27-1,-5-1 2,-2-3 1,-4-1 0,-4-1 0,-5-3-103,-3 0 1,-4-3 0,-5 1 0,-6-1 34,-7-5 0,-5 0 1,-5 8-1,-5 1-18,-4 0 1,-6 1 0,-7 0-1,-6 2-34,-4-1 0,-5 3 0,-5 4 0,-4 3-97,-3 5 0,-3 6 1,-3 9-1,-5 8-1,-4 10 0,-5 4 0,-2 1 1,-2 3 32,-9 5 0,-2 4 1,-1-1-1,0 2-89,-5 5 0,1 4 1,7 4-1,0 4 45,2 2 1,1 1-1,6 3 1,0 2-117,-1 0 1,1 2 0,5 2 0,1 0-387,-42 4 1,22-1 571,30-6 0,4 0 0,2 0 0,1 0 0</inkml:trace>
  <inkml:trace contextRef="#ctx0" brushRef="#br0">21147 6260 7620,'-14'-67'0,"0"1"0,-1 0 0,-2 1-45,-1 0 0,-1 1 0,4 4 0,0 0 367,2-2 0,1 1 0,-2 4 0,0 1-225,-12-47 1,-11 10 0,-4 20-1,-14 2-37,-14-2 1,29 34 0,-2-1-228,1 1 0,-1 1 0,-4-3 0,-1 2 195,2 6 0,0 2 21,-2-2 1,-1 2 0,-2 4 0,-3 4 0,1 1 0,-1 3-48,0 4 0,-1 2 0,-2 3 0,0 3 12,-5 5 0,0 4 1,-4 6-1,-1 4-312,-8 2 0,-1 4 1,-1 7-1,0 6 167,-5 5 0,1 5 1,-3 8-1,0 5-1299,2 5 0,1 4 1367,-2 6 1,-1 2-1,22-22 1,-2 1 0,2 1-1,2 2 1,1 2-1,1 0-103,1 0 1,0 1-1,1 1 1,-2 1-1,1 2 1,1 0-71,4-3 0,2 1 0,1 1 1,0 3-1,1 2 0,0 1 168,1 2 1,1 2 0,1 1 0,1 4 0,2 1-1,3 1 56,1 1 0,3 0 0,1 1 0,3 3 0,1 2 1,3 0 3,2 0 1,3 0 0,1 2 0,2 6 0,2 1 0,1 2 50,0 4 0,2 1 0,2 0 0,2-1 0,2 1 0,2-2-167,0 0 0,2 0 0,4-1 0,5-2 1,3-2-1,2-1 128,1-4 1,3-1 0,3-1 0,3-2-1,4 0 1,2-2 8,3-4 1,2-2 0,3-2 0,-1-6 0,1-2 0,3-2-80,22 26 0,2-4 0,1-5 0,3-3 215,4-4 0,2-4 0,5-2 0,3-3-65,6-7 1,2-5-1,-2-6 1,2-4 56,1-4 1,2-5-1,1-5 1,1-2-36,0-2 1,1-3 0,-2-5 0,1-2 345,0-3 1,0-3 0,-4-3-1,-1-6-260,-1-6 1,0-5 0,-4-2 0,-1-6 27,-4-10 1,-1-5-1,-3-3 1,0-3-72,1-5 0,-2-5 0,-6-4 0,-3-6-54,2-4 1,-3-5 0,-6-2 0,-5-4-79,-2-6 1,-3-3 0,-1-4-1,-4-3 26,-14 25 0,-3-3 0,-1 1 0,8-30 0,-3-1 5,-1-6 1,-5-1 0,-8 3 0,-4 0-25,-3-2 0,-3-1 1,-3 34-1,-2-1 0,0 0-107,-1-1 1,-1-1-1,-2 2 1,-4-33-1,-5 1-18,-5 3 0,-3 0 0,2-1 0,0 0-50,-4-2 0,1-1 0,1 0 1,1 0 55,7 31 1,1 0 0,-2 2 0,-8-19 0,-3 4 158,0 3 1,-2 4 0,0 13-1,-4 3-205,0 7 0,-2 2 0,-1 7 0,-3 4 285,-4 5 0,-2 4 0,-38-21-456,-10 20 1,8 16 36,-8 16 1,8 8-887,-8 11 1161,1 17 0,-4 11 0,4 8 0,6 5 0,4 6 0</inkml:trace>
  <inkml:trace contextRef="#ctx0" brushRef="#br0">17184 12230 7753,'0'-63'-19,"0"-1"0,-3 2 0,0 0 0,-1 3 0,1 0 0,2-1 0,0-1-217,3 0 1,1 0 0,1-3 0,2-1 259,3 4 0,2 0 0,-1 0 0,1 0 0,1 1 0,0 1 0,1-1 0,-1 0 36,1 0 1,-2-2-1,0-6 1,0 1-302,-1 2 1,-1 1-1,0-1 1,-1 1 81,-1 5 1,-1 2 84,3-50 1,-9 2 0,-3 10 29,-3 5 1,-5 13 248,-8 12 0,-11 7-77,-9 7 0,-6 6 159,-6 13 1,-14 6-169,1 13 137,-18 4 1,-17 22 0,43-1 0,-2 4-53,-1 7 1,-2 3-1,-8 7 1,-1 3-414,-1 7 0,0 4 0,-8 6 0,-1 4 522,-3 9 1,-2 3-382,23-20 0,-2 2 0,1 1 0,3 5 0,0 1 0,0 1 0,-5 4 0,0 1 0,-1 0 63,0 3 0,0 2 1,1-1-1,0 2 1,0-1-1,-1 3-179,-2 4 0,-1 1 1,0 2-1,1 2 1,0 2-1,0 2 99,16-20 0,0 0 0,0 2 0,2 0 0,2 0 0,2 1 0,0 1 0,1-1-247,-12 20 1,1 0-1,2 0 1,3 1-1,1 1 1,3 0 171,0-1 1,2 1 0,1 1 0,2 0-1,2 1 1,2 0 68,4-2 1,1 0 0,3 0 0,1 2-1,2 0 1,4-1-77,5-3 1,3 0-1,3 0 1,0 0-1,3 0 1,2 0 49,2-1 1,2-1 0,4-1 0,5-3-1,3-1 1,2-2 29,8 30 0,7-5 0,8-11 0,7-6 180,8-13 1,6-6 0,2-6 0,6-6-85,9-5 1,4-5-1,0-5 1,3-5 358,3-5 0,3-4 0,5-2 1,1-5-77,-2-5 1,2-4 0,4-2 0,1-3 86,3-7 1,2-5-1,6-3 1,1-5-235,-35 1 1,0-2 0,0-2 0,2-5 0,1-3 0,-2-4 32,-2-2 1,-1-4-1,-1-2 1,1-3 0,0-4-1,0 0-65,2-2 1,0 0 0,0-4 0,-2-5-1,-1-3 1,-1-1-47,-1 0 0,-1-1 1,-2-1-1,-3-1 1,-1-1-1,-2-1-65,-3 2 1,-2 0 0,-3-1 0,-2 1 0,-3-2 0,-1-1 27,0-4 0,-1-3 0,-4 1 1,-6 4-1,-4 1 0,-2-1 36,11-36 0,-7 0 0,-10 3 0,-7 0-139,-6 0 1,-5 1 0,-9 3 0,-5 1 55,-4-6 1,-5 2-1,-5 15 1,-5 3-97,-4-2 0,-5 5 0,-6 13 0,-5 5-165,0 6 0,-5 5 278,-8 6 0,-5 4 0,0 5 0,-3 2 0,-7 3 0,-1 0 0</inkml:trace>
  <inkml:trace contextRef="#ctx0" brushRef="#br0">18035 4096 7998,'-22'-30'-7,"-1"4"0,-5 5-57,-2 1 127,-2 1 0,-9 2 0,-2 2 17,-2 2-58,0 9 0,4-7 0,-2 7 55,-2-3 0,2-1-168,10 1 70,-3 5 1,-1-7 0,-10 7-30,-2-4 7,-3 4 1,-16-5 0,-10 12-72,-10 1 0,-8 15 95,-8-1 1,50-5-1,-1 2-188,-6-1 1,-1 0 0,1 4 0,0 1 200,-6 4 0,-1 1 0,2 0 0,1 0-240,-6 6 0,0 0 1,6-1-1,1-1 320,2-2 0,2 1 1,4 4-1,2 1-37,1 1 0,3 1 1,-34 33-156,7 1 1,12 3 246,1 11 1,4 6-39,30-39 1,2 1-1,2 1 1,3 0-61,-1 1 1,2 1 0,4 5-1,2 0 7,-1-2 0,2 0 0,2 7 0,0 1-16,-3 1 0,0 1 1,4 1-1,0 0-225,0 5 1,-2 0 0,0-3 0,1 0 139,0 3 1,0 0-1,-1-4 1,2 1 22,2 4 0,1-2 0,0-6 1,0 0-45,3 0 1,0 1-1,1-7 1,1 0 54,3 0 1,2 1 0,0-3-1,0 0-5,1-1 0,3 0 1,14 40 44,13-8 1,15-10 110,11-9 1,18-15-104,14-18 1,15-10 51,-48-20 1,2-3-1,4-4 1,1-4 27,6-5 0,1-4 1,-1-5-1,0-4-51,5-6 1,-2-4 0,-5-2-1,-3-3-208,4-4 0,-2-4 0,-6-3 0,-2-4 151,0-6 0,-2-2 1,2-4-1,-2-3 15,-1-7 0,-2-2 1,-1 1-1,-1-2 11,0-7 0,-1-2 0,2 2 0,-1-1-59,0-3 0,-1 0 1,3-6-1,0-1 85,-18 28 0,1-1 0,-1 0 1,14-26-1,-1 0 33,2-4 1,1 0 0,-2 7 0,-1 0 67,-4 2 0,0 2 0,1 6 0,0 1-30,0 0 0,-1 4 1,-7 15-1,-1 4 140,-7 3 0,-2 3 0,17-27-46,-19 12 0,-9 14 158,-17 6 1,-9 6-339,-4 7 1,-23 4-202,-16 8 1,-25 10-428,-26 3 1,45 6 0,-2 0 395,-10 0 0,-2 2 0,-2 6 0,0 3-616,-6 2 0,-1 2 820,-2 3 0,0 0 0,-1 3 0,-1-1 0,-2 0 0,0 1 0,-2-1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57D200"/>
    </inkml:brush>
  </inkml:definitions>
  <inkml:trace contextRef="#ctx0" brushRef="#br0">10129 17215 6224,'76'-23'-11,"1"1"0,0 0 0,27-5 0,0 2 0,-30 8 0,1 1 0,-1 2 0,30 1 0,1 3 28,-31 4 0,1 1 0,1 1 0,3 0 0,0 1 1,2 1-417,2 1 1,1 1 0,0 1-1,-5 1 1,-1 1 0,-1 1 405,-1-1 0,-1 1 1,-1 1-1,31 4 1,-3 2-1,-6 0 0,-1 1 1,-7 2-1,-2 0-34,-6 1 0,-3 0 0,-16 0 0,-4 0 466,33 18 1,-36-5-664,-29-9 1,-25-8 223,-25-5 0,-14 5 0,-19 0 0</inkml:trace>
  <inkml:trace contextRef="#ctx0" brushRef="#br0">13531 7129 7710,'33'-70'0,"0"1"0,-2-1 0,-1 0-214,-3 0 0,-1 1 1,-5 9-1,-1 2 79,0-3 0,-1-1-44,1 1 0,-2 0 1,-7 0-1,-2-1 0,1-4 1,-1-1 134,-4-1 1,-1-1 0,-3-5 0,0 0-316,0 0 0,-2 0 0,-6-6 0,-3-1 0,-1-2 1,0 0-1</inkml:trace>
  <inkml:trace contextRef="#ctx0" brushRef="#br1">10496 5622 7973,'-11'-13'-422,"5"1"1,6 1 536,6-2 0,-4 2 29,5 5-89,4 4 0,-11-7 1,0 9 15,-11 0 1,-6 2-34,-3 5 1,-5-3-18,-1 9 1,-6-7-21,6 7 1,-6-2 24,6 2 0,-6 4 1,6-4 0,-9-3 9,3 3 1,2 0 1,-2 7 1,2-3-23,-2-4 0,-5 4 19,5-4 1,-5 10-39,-1 3 1,-7 0 31,0-7 1,-7 3-10,7 3 1,0-10-11,6 5 1,0-5-1,1 4 0,1-2 1,5-4 0,-2-4 7,8-9 1,0 0 5,7 0 1,0 0-7,-1 0 0,1 0 0,0 0 0,-1 0-17,1 0 1,-7 6-7,0 1 0,-6-1 8,6-6 0,-6 6-2,6 1 0,-8 6-11,2-7 0,2 7 17,-3-6 1,8 5-15,-8-5 1,3 6-10,-2-7 0,4 7 0,9-7 0,0 1-24,-1-7 0,1 6-6,0 1 0,-7-1 66,0-6 1,0 7-7,7-1 0,0 1 86,-1-7 0,7 6-100,1 0 0,-1 3 24,-7-3-14,1 5 1,2 9-62,4-1 1,-4 0 53,4 0 0,-2 1-34,2-1 26,-4 0 1,6 1-11,-8-1 0,6 0 12,0 1 1,6-1-8,-5 0 1,1 1 19,-2-1 1,-2 0-13,8 1 1,-5-1 64,5 0 0,-1 3-31,1 4 1,5-5 3,-4 5 0,3 2-33,3-3 0,-2 10 1,-4-3 0,4 4-20,-5 3 0,5 0 29,2-1 1,-6 3-19,-1 4 1,-6-4 4,7 4 0,-3-6-14,3-7 0,4 4 10,-5-3 0,5 1-1,2-2 1,0 3 37,0-10 0,0 10 2,0-3 1,0-2 70,0 2 0,0-6-89,0 6 1,-6 0 30,-1 7 0,1-7 9,6 0 1,-2 1 10,-5 5 0,3 1-28,-9-1 0,6 1 1,-5 0 1,5 6-42,-6 0 1,7 0-10,-7-6 0,9-1-28,-3 1 0,-1 0 60,1-1 0,-6 1-72,7-1 0,-7 1 52,7 0 1,-10-1 78,4 1 1,-6 8-30,-1 5 0,6-3 109,0 3 0,7-7-103,-7 6 0,9-6 16,-3 7 1,5-7-68,2 6 0,0-8 61,0 2 0,2-10-117,5-3 1,-3-2 1,9 2 0,0-4 17,6-8 0,0 1 13,1 5 1,6-5-10,-1 5 0,1-5 17,-7-1 1,1 1-1,-1 5 0,0-5 7,1 5 1,1-4-1,5-3 1,-5 0 43,5 1 1,2-3-41,-2-4 1,8 4 3,-2-4 0,1-3 0,5 3 1,-10-2 2,11 2 0,-5 4-16,5-4 0,0 4-5,-1 3 1,7-8 8,1 1 0,-6 0 4,-1 6 1,-5 1-12,11-1 1,-4 0 6,-2 1 0,0-1 2,-1 0 0,1-1-3,0-6 0,6 3 0,0-8 0,8-1 2,-1-6 1,4 0-1,2 0 0,0 0 16,0 0 1,6 0-19,1 0 1,6-2 58,-7-4 0,0 4-53,-6-5 1,0 7 103,0 7 0,-2-3-94,-4 9 1,1-2 4,-7 1 1,5 3-12,-6-8 0,9 6-4,-3-7 1,-1 7-63,1-6 0,-5-1 70,5-6 0,-2 0-49,3 0 1,4-2 27,-5-5 0,3-1-2,-2-5 0,10-4 8,-4 4 1,-2 2 0,-5-2 1,1 3 0,6-3 0,0-2 1,0 8 1,-7-1 33,1 1 1,-9 3 3,2-9 0,2 7 90,-2-7 1,0 2-109,-6-2 1,0-4 12,-1 4 0,8 2-33,-1-2 0,6 0-3,-6-6 1,9 0-31,-2 0 1,1-1 51,-1 1 1,1 6-91,-7 0 1,-1 2 56,-7-1 1,5-4 27,-4 10 1,4-7-15,-11 7 1,-2-7 0,2 6 1,-1-5-3,1 5 1,2-6 2,-8 7 0,6-7 4,-6 6 0,6-5-1,-6 5 0,2-8 80,-2 2 1,-3 2-76,9-1 0,-8 5-10,2-6 0,-5 7 6,-1-7 1,-1 2-11,0-2 1,-2-4 9,-4 4 0,5-4-1,-6-2 1,-1-1 21,2 1 1,0-2-3,6-5 0,1 2-22,-1-8 0,0 6 7,1-6 0,-1 6 46,0-6 1,1 9-38,-1-3 1,0-2-23,1 2 0,-8 0 13,1 7 0,-2 0-2,2-1 1,-2 1-14,-5 0 0,-4-1-3,5 1 1,-5-7 118,-2 1 0,0-10-93,0 3 0,2-4 20,4-3 0,-3 0-60,3 1 0,3-3-88,-3-4 0,9 4 70,-2-4 0,-2 4-12,2 2 0,-3 1-4,3-1 1,2 3-21,-8 4 0,-1-5 82,-6 5 1,0 2-55,0-2 0,-2 8 142,-4-2 0,-5-2-11,-8 3 1,-1-8-24,1 8 0,-7-10-40,0 3 0,1-4 8,5-3 1,7-2-31,0-4 1,3 2 9,-3-8 1,-2 1-116,8-1 1,1-5 112,6 4 1,0 5-30,0 2 1,-2 4 9,-5 3 0,5-1-42,-4 0 0,-3 9 44,3 4 1,-9-1 0,2 1 1,-4-2 17,-3 2 1,1 5 7,0-5 1,-3-2 84,-4 2 0,5-8-98,-5 2 1,-2-5 35,2-1 1,1-1-24,5 0 0,-1 1 10,-5-1 1,5 0-24,-5 1 1,4-1-8,3 0 0,-7 7-78,0 0 0,-6 8 85,6-1 0,-8-3-21,2 2 1,-5-2 8,-1 2 0,5 5 58,1-5 0,0-2-23,-7 2 1,3-8 5,4 2 0,-3-2-2,9 1 1,-8-3 10,2 4 1,-5-5-71,-1-1 0,1-1 51,5 0 0,-11 7-137,4 0 0,-10 2 122,4-2 0,-2 4-29,2 8 1,2 1 9,-9 0 1,3 6-5,-3 0 0,3 9 11,4-3 1,2 5 8,-9 2 1,3 0 1,-3 0 1,-2 0 4,9 0 0,-6 2 94,6 5 0,-7-5-91,7 4 0,2-1 77,11 1 0,-5-4-68,5 5 0,-4-5 12,-3-2 0,7 2-24,0 4 1,6-4-1,-6 5 0,1-5-12,-1-2 0,2 0-11,4 0 1,-4 2 27,-8 5 0,-1-5-6,0 4 0,1 3 48,-1-3 1,-2 9-50,-4-2 0,2-2 86,-8 2 1,5 0-66,-5 6 1,6 0 6,-7 1 0,7 5-279,-6 1 0,6 2 92,-7-2 1,9-5-483,-2 5 0,-2-13 242,2-7 0,-1-4 391,8-2 0,-18-17 0,-4-4 0</inkml:trace>
  <inkml:trace contextRef="#ctx0" brushRef="#br1">24124 3710 7703,'-2'-48'-11,"-3"-3"0,-1-5 0,2-2 0,2 0-339,2 0 201,8 0 1,3-2 0,8-4-324,1-7 393,-1-4 1,0-5 0,-2-6 78,-4-10-212,4-9 0,-12-3 0,5 5 212,-1 4 0,-2 3 0,-1 6 0,0 4 0,-1 6 0,-3 10 0,-2 18 0,0 5 0,-7 8 0,1 0 0,0 1 0</inkml:trace>
  <inkml:trace contextRef="#ctx0" brushRef="#br1">24259 1739 7703,'-2'-26'-43,"-4"0"1,-3-8 8,-4 2 1,-2 2 119,9-2 1,-1-1-80,7-5 0,0 1-92,0 5 1,0-5 94,0 5 0,0-4-34,0-3 1,0 9 105,0 4-45,0-4 1,0 9 121,0-5-121,0 13 0,-2 5 64,-4 8 1,-5 6 20,-8 0 1,3 12-49,-3 1 0,8 0 5,-14 7 1,14-4 86,-8-3 0,6 0-94,0 0 1,-2 1 4,8-1 0,1 0-4,6 1 1,-7-1-12,1 0 0,0 3 40,6 4 1,0 4 2,0 8 1,0 3-86,0 4 1,-9 5 63,-4 8 0,-4 8-104,-2 5 0,-9 10 45,-5 3 1,-3 9-199,-3-3 0,1 4 216,-1 3 0,9-9-9,4-5 0,5 3-13,1-2 0,10 2 7,3-2 0,5-5 44,2 5 1,0-3-24,0 3 1,-6 6-62,-1 13 0,1-4 5,6 4 0,-9-2-2,-4 2 0,7-49 0,-1 2 13,-2 4 1,-1 2-1,-1 0 1,-2 0-232,-5 3 0,-2-1 0,0 3 0,1-1 221,0-2 0,-1 1 0,-3 5 0,-1 2-4,-2 2 1,1 0 0,1-6 0,0-1-5,1-2 0,1-1 1,2-1-1,1 1 12,3-3 0,0 0 1,2 1-1,3 0 22,3 0 0,3-1 0,0-1 1,1 0 1,3 4 1,2 1-1,-1 3 1,0 1 3,0 4 0,0 2 0,0 7 0,0 2-272,0 6 0,0 0 0,0-7 0,0-1 363,-1 2 0,2 0 1,2-5-1,3-2-94,-1-6 1,3 0-1,0 5 1,3 1-20,2 0 0,0 0 1,-3 0-1,-1 1-28,1 2 1,-1 1 0,1-3 0,-3 0 37,-3 0 1,-1-1 0,1 2-1,-2 1-72,-1 3 0,-2 1 0,1-3 0,-2 1 17,0 8 1,-2 1-1,-4-1 1,-4 0 15,-3 6 1,-2 1 0,-1 5 0,0 0-49,-1-2 1,-1 0-1,1-2 1,-1-1-74,1-9 1,0-2-1,2 0 1,1 0 53,0-3 0,0 1 1,1 4-1,0 0-32,-1-4 1,0 0-1,1 5 1,2 0 167,3-2 0,1 0 0,-1 3 0,0 2-45,1 5 1,-1-1-1,0 0 1,1 0 143,-1-3 0,0 0 0,1 0 0,-1-1-372,0-2 0,1 0 1,-1 6-1,0 1 327,1 6 0,-1 1 0,2-31 1,-1 1-1,0 0-29,1-1 1,0 0-1,-1 0 1,-2 1 0,-1 1-1,0-1 37,-4 29 0,0 0 0,4-31 0,-1 2 0,-1-1-31,0 2-1,-1 0 1,-1 0 0,-2 5 0,-1 1 0,-2-1-28,-1-1 0,-2 1 0,-1-1 1,1 2-1,-1-1 0,-1-1-241,1-5 1,-1-1 0,0-1 0,0 2 0,0-1 0,1-1 197,-1-1 0,0 0 0,0 0 0,1 1 0,0 1 0,0-1-13,1-1 1,1 0 0,-1-1 0,0 0-1,-1 0 1,1-1-106,-9 28 0,2-1 0,-1-4 0,1 0 108,5-1 1,1-1-1,-2-6 1,0-1-2,4-2 0,1-1 0,-1-6 0,1-2-102,2-4 0,1-1 1,3-1-1,0-1 225,0-6 0,0-2 1,1 2-1,0-2-338,-17 40 0,1 1 17,6-14 1,1 6 68,-8-6 1,0 0-158,-7-7 1,7-8-16,0-5 0,-1-12 726,-5-7 1,-1 0-820,0-6 1,9-7 399,5-19 0,1-5 0,-2-8 0,-4 0 0</inkml:trace>
  <inkml:trace contextRef="#ctx0" brushRef="#br1">12642 13041 7727,'-39'0'0,"0"2"0,1 3-106,-1 1 0,3 9 1,3-2-1,8 2-126,3-2 1,3 4 125,-1-4 53,10-4 101,1-1 0,11-10 0,5-6 31,6-12 1,6-1 253,7-11 1,-5-1-107,5-5 0,2 5 99,-2 1 1,2 9-5,-3-3 1,-1 4-130,8 3 0,-8 2-9,2 4 1,4 2-8,2 5 0,-4 4-232,-2-5 1,-5 7 53,-2 7 0,7 3-173,0 10 1,0 1 96,-7 5 0,-6-2-146,0 8 0,2 0 34,11 7 1,-3-1 16,9 1 0,1 0 56,5-1 1,10 1 10,3 0 1,14-3 105,5-4 0,21 3-265,5-10 0,-38-11 0,2-2 314,1-2 1,1-1 0,0 1 0,0 0-224,3-1 1,-1 1 0,0 0 0,-1-1 214,1 1 1,1 0-1,5-1 1,2 1 3,-2 0 1,1-1 0,4 0 0,1 0 43,1-3 0,0 0 1,5 2-1,0-1-366,1-3 0,1-1 1,7 0-1,3 0 302,6-2 0,0-2 0,-6 1 0,1-2-348,4-1 0,1 0 0,-3 1 0,0-1 271,2-3 0,1 0 1,0 2-1,0 1 21,7-3 1,-1-1 0,-9 5 0,-1 0 34,4-1 0,0-1 1,-8 3-1,-2 0-2,0 1 1,1 0-1,1 0 1,0 0-122,2 0 1,-1 0 0,-1 0-1,-1 0 209,0 0 0,-2 0 0,-4 1 0,-2 0-58,-2 2 1,-1 1-1,-4 0 1,0 1-28,2 0 0,-1 2 1,-10 2-1,-1 0 60,2-3 1,0 0 0,-7 3 0,0 2-29,-3 1 1,0 2 0,-3-3-1,-1 1 146,2 4 0,-2 0 0,32 8-114,-2 2 0,-20 2-119,-6-3 0,-8 1 655,-12-7 1,-8-1-869,-4-5 1507,-13-5-1391,-4-8 1,-9-4 487,0-9 0,-16-11-437,-3-21 0,-13-4-78,0-9 0,-7 6 57,-6 1 0,-4-1 120,-9-6 0,-9 0-57,-4 0 1,-2 9 83,2 4 1,-4 4 27,4 3 1,-8 10 204,1 8 0,-1 3 91,14 11 0,-3 1-124,10 12 0,-2 4 16,14 8 0,6 7-72,14-1 1,2 8-172,18-8 1,-1 1 1,7-7 0,3 1-106,3-1 0,13 0 171,14 1 1,9-7-394,4 0 1,9-1 150,3 8 1,0-7-52,7-1 0,4 1 223,1 7 1,-1-1-65,2 0 1,2 3 287,11 4 0,-5-5-58,5 5 1,-13 2 57,-7-3 0,-6 8 1,-6-8 0,-7 8 84,-13-8 0,-12 8-86,-14-8 1,-17 12-60,-14 1 0,-16 10-609,-24 10 0,-16 0 348,30-29 1,-1 0 0,-3 3 0,-2 0-1174,-10 0 0,-1 0 1269,2 5 0,1-1 0,-8-1 0,-1-1 0,4 4 0,-1 1 0,-2 0 0,0 0 0</inkml:trace>
  <inkml:trace contextRef="#ctx0" brushRef="#br1">10167 13911 7660,'20'-32'0,"-1"1"-34,0 4 1,-1 1 428,-6 7 8,6-1 1,-18 3 0,0 4-87,-11 7 1,-8 12-270,-7 7 1,4 2 118,-3-2 1,-3 4-214,2-4 0,0 4 14,7 2 0,-3 1 0,-4-1 1,5 0 139,-5 1 0,-2-1-196,3 0 1,-10 9 16,3 5 0,-5 3 115,-1 3 1,-9 1 65,-5 6 1,-4 3-66,-2 9 1,-6 0-62,-1 0 1,9-2 17,11-5 0,7-10-86,5-9 1,6-10 94,7-3-12,9-8 0,3-14-241,8-3 0,2-7 71,4-13 1,5 3-625,9-9 0,1 6 333,5-6 0,-5 8 107,5-2 1,-4 5 354,-3 1 0,0-7 0,1-4 0</inkml:trace>
  <inkml:trace contextRef="#ctx0" brushRef="#br1">9452 14259 7660,'-8'-11'0,"3"-4"250,-8 8 1,1-1 229,-8 1 484,1 5-658,0-6 0,-1 8-260,1 0 0,6 8-307,0 5 0,2 6 191,-2 7 0,-4 2-76,4 4 1,5 5 110,1-5 0,5-4 88,2-2 0,0 1-67,0-1 0,2 0 158,5-7 1,12-8-47,13-4 0,7-5 89,6-2 1,-2 0-302,9 0 1,-3-9 89,3-4 1,1 2-719,-8-1 1,0 7 81,-6-1 660,0 4 0,-1 2 0,1 0 0</inkml:trace>
  <inkml:trace contextRef="#ctx0" brushRef="#br1">6669 15553 7660,'-9'11'152,"-4"-5"0,2-6 236,-1-6 0,7-5-36,-1-8 1,4-9-147,2-4 1,2-14 82,4-5-155,-4-5 1,9-6 0,-7-7 343,3-8-339,8-5 1,-11 5-1,9 2-10,2 4 1,2-2 17,3 9 1,-3 1-93,-4 12 1,4 6-27,-4 13 0,2 4-233,-2 8 179,4 10 0,-6 3-151,8 14 1,0 10 192,1 9 1,-1 8 9,0-2 0,-2 7-19,-4 6 1,4 2 15,-4 5 1,-4 1-157,-3-8 0,3 9-72,-3-2 1,3-3-202,-3 2 1,-3-8-66,3 2 1,-6 3-293,-6-3 0,1 0 18,-8-6 1,1-12 743,-8-7 0,1-1 0,-9-17 0,-2 7 0</inkml:trace>
  <inkml:trace contextRef="#ctx0" brushRef="#br1">6804 15128 7660,'0'-28'-402,"0"-4"1,-7 4 875,1 2 1,0 5-77,6 1 1,0 7-60,0 1 0,6-1-115,0-7 0,12 1 139,1 0 0,0-9-79,7-4 1,2 2-108,-2-3 0,2 10-318,-3-3 0,-9 11-1029,3 2-422,-4 9 1207,4-5 1,-2 18-17,-4 4 1,4 4 69,-4 2 0,2-4 331,-2 5 0,4-10 0,-4 16 0,2-15 0,-2 8 0,4-4 0,-4 4 0,5 1 468,1-1-122,0-8 504,1-3-286,-10-8 111,-1 0 1,-9 3-402,0 3 0,-2 5-401,-5 8 1,-6 0 11,-12 1 0,3 8-185,-4 4 0,5-2 61,2 2 0,1-8-31,5 1-149,5-3 162,8-11 0,8-5 463,5-12 1,7-16 44,5-16 0,6-3 154,7-11 1,1 3-135,0-3 0,-9 1 0,-5 12 0,-3 5-319,-3 14 130,0 10 1,-8 12-75,-4 17 0,-5 9 49,-2 11 0,0 6-180,0 0 1,0 6-125,0-5 0,0-1-124,0-7 0,0 1 126,0 0 0,0-3-21,0-4 0,-9-4 178,-4-9 0,0-6-61,-6 0 0,2-8 37,-15 1 1,6-12-31,-6-7 0,0-5 235,-7-1 1,2 0 43,5 0 0,-2-1 40,8 1 1,2 0-121,11-1-54,-4 1 0,17 8-110,0 5 1,11 4 81,15 2 0,-3 0-492,10 0 1,-1 0 516,7 0 0,8 0 0,2 0 0</inkml:trace>
  <inkml:trace contextRef="#ctx0" brushRef="#br1">7538 15167 7660,'-19'19'0,"6"-6"-100,0 0-79,9 0 365,-5 6 1,12-6-50,3 0 0,11-9 244,9 2 1,8-12-74,-1-7 0,3-13 119,3-6 1,-1-4-156,1-3 0,-7-2-129,1-4 1,-10 2 17,3-8 0,-7 1-24,-6-1 0,-4-3 4,-9 9 0,0 0 63,0 6 1,-9 9-171,-4 4 1,-6 14 56,-7 5 1,3 7-291,-10 7 0,3 5 64,-2 14 0,4 11-58,9 8 1,2 8 131,4-1 0,4 2 36,9-3 1,0 3-56,0-9 1,15-6 38,4-7 0,20-11-379,0-1 1,10-10 148,-4-10 1,9-10-95,-2-10 1,3-10-57,3-15 0,-8-4-481,-5-9 716,4 0 1,1-17 0,8-5 0</inkml:trace>
  <inkml:trace contextRef="#ctx0" brushRef="#br1">11057 14162 7660,'-20'0'132,"1"-2"1,0-3-1,1-3 1,6-3 731,5-4 1,5-2 200,2-2-756,0-1 0,0 7-124,0 1 0,9 7 0,1 1 117,1 8 0,4 13-296,-9 9 0,10 9 7,-4-3 0,6 4 10,1 3 1,0 0-247,1-1 0,5 1-352,1-1 1,8 1-212,-1 0 1,1 6 349,-2 0 1,5 0-203,-5-6 0,-4-1 208,-2 1 1,-5-9 66,-1-4 0,-10-5 363,-3-2 0,-5-8 0,-11-2 0,-1-9 0</inkml:trace>
  <inkml:trace contextRef="#ctx0" brushRef="#br1">11231 14684 7660,'-20'0'-382,"7"0"153,0 0 1394,1 0-725,1 0 1,11 0-42,13 0 0,10-9 61,3-4 1,8 2-129,-1-2 0,3 3-517,3-3 1,-3-2 176,-3 8 1,-5-5-754,-9 5 0,-6 1 204,0 6 259,-9 0 0,2 0 39,-12 0 1,2 0-252,-9 0 327,8 0 1,-3-9 194,8-4 0,2-6-319,4-7 1,14-4 306,12-9 0,5-16 0,1-6 0</inkml:trace>
  <inkml:trace contextRef="#ctx0" brushRef="#br1">12120 15167 7660,'-13'-30'-293,"0"4"0,7 4 194,-7 3 1,6 0 542,-6-1-248,0 1 1,1 2 0,1 2-1,0 4 386,0 2 1,5 3-1,-5 8 187,3 5 1,1 3-433,7 10 0,2 1 139,5 5 0,-5 4-239,4 9 1,-1 8-381,1 4 1,-4 7-134,5 7 0,-5-5-338,-2 4 1,0 3-502,0-3 0,0 7 521,0-7 1,0-6-783,0-6 734,0-9 642,8-13 0,3-13 0,8-17 0</inkml:trace>
  <inkml:trace contextRef="#ctx0" brushRef="#br1">12120 15128 7660,'19'-58'36,"0"0"1,1 2-37,-1 5 0,11 3 1089,9 10 0,2 1-365,10 5 0,-4 0-242,-1 13 1,-12 6-796,-21 19 0,-5 13 261,-8 14 0,-10 12-213,-10 6 1,-10 12 231,-15 1 0,2 0-509,-8-6 0,6 7 135,-7-1 1,9-6-136,-2-6 0,6-9 223,7 2 0,-2 0-40,8-7 543,0-3 1,18-29-165,8-12 1,19-16 182,20-23 0,16-4-135,16-9 0,7 2 283,5 4 0,-1-3-12,8 3 0,-15 7 555,3 6 1,-16 11-379,-4 16 1,-11 5-327,-15 14 1,-14 14 53,-18 18 1,-24 8-123,-15 11 0,-14 2-180,-5 4 0,-3-6-102,-9 0 0,5 0-573,-6-6 0,9-5 330,-2-2 1,8-15-676,11-10 0,2-10 241,17-10 0,9-2-7,10-4 844,14-14 0,12-18 0,11-12 0</inkml:trace>
  <inkml:trace contextRef="#ctx0" brushRef="#br1">13086 15727 7660,'-13'11'-42,"0"-5"0,7-4 166,-7-2 292,9 0-375,-13 0-139,15 0 1,-9 0 415,4 0-233,5-8 0,-9 3 455,5-8 1,4 1-197,-5-8 0,5-1 203,2-5 1,0-4-181,0-9 1,2-10-152,5-9 1,4-11-63,8-14 0,-6 3-12,0-4 1,-3 14 48,3 5 1,5 5 13,-6 2 0,-3 17-369,-3 9 172,5 8 0,-7 14-534,9 3 1,-6 22 298,6 11 1,-7 8-30,7 5 0,0 8-37,6 5 1,1-3-20,-1 3 0,0-9 2,1 2 0,-1-4 40,0-3 1,1-8 267,-1-4 0,0-7-92,1-6 0,-1-15 533,0-17 0,1-11-97,-1-15 1,-6-7 81,0-12 1,-9 1-196,2-7 0,-3-1-5,-3-7 1,-3 3-147,-3 4 0,2 11 93,-9 9 0,6 19-175,-6 6 82,9 13 1,-4 22-30,8 3 1,2 21 5,4 5 0,3 14 200,4-1 1,4 5-110,-4 2 0,-3 0-169,3 0 0,-2 0-774,2 0 1,4-6 429,-4-1 0,-2-14-502,2 1 0,0-12 330,6 0 0,0-7-1119,1-6 1658,7-5 0,3-16 0,9-3 0</inkml:trace>
  <inkml:trace contextRef="#ctx0" brushRef="#br1">14478 14684 8223,'11'-20'1303,"-5"1"1,-1 6-50,1 0-663,-4 9 0,5-11-235,-14 8 0,-4 12-290,-8 14 0,-7 9 55,1 11 0,-8 8-238,8 4 0,-3 7-102,2 7 1,11-3-212,-5 9 0,8-3 101,-1 3 1,4-6-231,9-14 0,0 3-37,0-9 0,9 0-199,4-6 1,-3-9 44,3-4 0,-6-5 22,6-2 728,-9 1 0,2-3 0,-12-4 0,2 4 0,-9-4 0,2-3-30,-2 3-106,-4-8 1770,15 3-1181,-7-8 1,18-8 152,4-5 0,6-4-160,7-3 1,4-5-85,8-1 1,1-9-124,0 3 0,2-4 150,4-3 1,-5 3-476,6 3 1,-12-1-594,-2 8 1,-8-6-494,2 6 0,-5 1 570,-2 5 1,-8-1 601,-4-5 0,-5 5 0,-2-7 0</inkml:trace>
  <inkml:trace contextRef="#ctx0" brushRef="#br1">14343 14703 7660,'-11'8'2171,"2"-5"1,14 5-1402,8-8 1,2-8-187,17-5 1,0 2 218,7-2 0,-1 0-894,1-6 1,-7 6-681,0 0 1,-10 7-1146,-3-7 1,1 2 415,-8-2 1500,6-13 0,10 5 0,2-18 0</inkml:trace>
  <inkml:trace contextRef="#ctx0" brushRef="#br1">20026 16364 7849,'-39'-58'-50,"1"1"0,1-1 1,3 0-1,4 0 454,2 0 1,-7 6-73,3 1 0,-4 16-57,-3 3 1,-11 11-73,-7 8 1,-1 4 21,-7 9 0,11 2-125,3 5-27,16 3 1,-1 16-1,19 0-304,4-2 132,4-3 1,9 5-1,2 2-131,5 2 0,14-4 127,18 6 1,4 0 64,15 7 0,0 1 154,19 5 1,-2 7-288,-30-21 0,1 2 1,-2 1-1,0 1 243,1 3 0,0 1 0,3 4 0,1 0-47,-1 1 0,0 2 0,9 10 0,2 2-364,8 6 1,2 1 0,3 4 0,2 2 410,5 3 1,3 0-1,0-5 1,3-3 75,4-3 1,3-4-1,1-6 1,3-5-78,-29-16 0,2-1 0,1-4 1,29 4-1,2-6 90,4-3 0,2-5 1,1-8-1,1-5-330,-34-4 1,0-2 0,1-3 0,3-4 0,2-3 0,-1-3 238,4-4 0,0-3 0,-1-2 1,-1-2-1,-1-2 0,-1-1-302,2-2 0,0-2 0,-1 0 0,-1-1 0,-1-2 0,0-1 293,1-3 1,0-1 0,-1-1-1,0 0 1,-1-1 0,1-1-186,3-2 0,0-1 0,-1-1 0,-4 0 1,-2-1-1,1 0-1,-1-2 0,1-1 0,-2 0 0,-2 1 0,0-1 0,-1 1-66,-2 0 1,0-1 0,-1 0 0,2-2-1,1 0 1,-1-1 84,-1-1 1,-1 0 0,1 1 0,-2 2 0,-1 1 0,1 0-35,-3 0 1,1 0 0,-1 1-1,-2 4 1,0 0 0,-1 0-109,-3-1 1,0 1 0,0 0 0,25-19-1,-1 1 248,-1 0 0,-1 1 0,-4 4 0,-2 0 0,-1 0 0,-2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12/01/2026</a:t>
            </a:fld>
            <a:endParaRPr lang="en-GB" altLang="en-US"/>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138113" y="768350"/>
            <a:ext cx="6823075" cy="3838575"/>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538" kern="1200">
        <a:solidFill>
          <a:schemeClr val="tx1"/>
        </a:solidFill>
        <a:latin typeface="+mn-lt"/>
        <a:ea typeface="ＭＳ Ｐゴシック" charset="0"/>
        <a:cs typeface="+mn-cs"/>
      </a:defRPr>
    </a:lvl1pPr>
    <a:lvl2pPr marL="586130" algn="l" rtl="0" eaLnBrk="0" fontAlgn="base" hangingPunct="0">
      <a:spcBef>
        <a:spcPct val="30000"/>
      </a:spcBef>
      <a:spcAft>
        <a:spcPct val="0"/>
      </a:spcAft>
      <a:defRPr sz="1538" kern="1200">
        <a:solidFill>
          <a:schemeClr val="tx1"/>
        </a:solidFill>
        <a:latin typeface="+mn-lt"/>
        <a:ea typeface="ＭＳ Ｐゴシック" charset="0"/>
        <a:cs typeface="+mn-cs"/>
      </a:defRPr>
    </a:lvl2pPr>
    <a:lvl3pPr marL="1172261" algn="l" rtl="0" eaLnBrk="0" fontAlgn="base" hangingPunct="0">
      <a:spcBef>
        <a:spcPct val="30000"/>
      </a:spcBef>
      <a:spcAft>
        <a:spcPct val="0"/>
      </a:spcAft>
      <a:defRPr sz="1538" kern="1200">
        <a:solidFill>
          <a:schemeClr val="tx1"/>
        </a:solidFill>
        <a:latin typeface="+mn-lt"/>
        <a:ea typeface="ＭＳ Ｐゴシック" charset="0"/>
        <a:cs typeface="+mn-cs"/>
      </a:defRPr>
    </a:lvl3pPr>
    <a:lvl4pPr marL="1758391" algn="l" rtl="0" eaLnBrk="0" fontAlgn="base" hangingPunct="0">
      <a:spcBef>
        <a:spcPct val="30000"/>
      </a:spcBef>
      <a:spcAft>
        <a:spcPct val="0"/>
      </a:spcAft>
      <a:defRPr sz="1538" kern="1200">
        <a:solidFill>
          <a:schemeClr val="tx1"/>
        </a:solidFill>
        <a:latin typeface="+mn-lt"/>
        <a:ea typeface="ＭＳ Ｐゴシック" charset="0"/>
        <a:cs typeface="+mn-cs"/>
      </a:defRPr>
    </a:lvl4pPr>
    <a:lvl5pPr marL="2344522" algn="l" rtl="0" eaLnBrk="0" fontAlgn="base" hangingPunct="0">
      <a:spcBef>
        <a:spcPct val="30000"/>
      </a:spcBef>
      <a:spcAft>
        <a:spcPct val="0"/>
      </a:spcAft>
      <a:defRPr sz="1538" kern="1200">
        <a:solidFill>
          <a:schemeClr val="tx1"/>
        </a:solidFill>
        <a:latin typeface="+mn-lt"/>
        <a:ea typeface="ＭＳ Ｐゴシック" charset="0"/>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138113" y="768350"/>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3</a:t>
            </a:fld>
            <a:endParaRPr lang="en-GB" altLang="en-US"/>
          </a:p>
        </p:txBody>
      </p:sp>
    </p:spTree>
    <p:extLst>
      <p:ext uri="{BB962C8B-B14F-4D97-AF65-F5344CB8AC3E}">
        <p14:creationId xmlns:p14="http://schemas.microsoft.com/office/powerpoint/2010/main" val="1369418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16</a:t>
            </a:fld>
            <a:endParaRPr lang="en-GB" altLang="en-US"/>
          </a:p>
        </p:txBody>
      </p:sp>
    </p:spTree>
    <p:extLst>
      <p:ext uri="{BB962C8B-B14F-4D97-AF65-F5344CB8AC3E}">
        <p14:creationId xmlns:p14="http://schemas.microsoft.com/office/powerpoint/2010/main" val="4057050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17</a:t>
            </a:fld>
            <a:endParaRPr lang="en-GB" altLang="en-US"/>
          </a:p>
        </p:txBody>
      </p:sp>
    </p:spTree>
    <p:extLst>
      <p:ext uri="{BB962C8B-B14F-4D97-AF65-F5344CB8AC3E}">
        <p14:creationId xmlns:p14="http://schemas.microsoft.com/office/powerpoint/2010/main" val="3200719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47</a:t>
            </a:fld>
            <a:endParaRPr lang="en-GB" altLang="en-US"/>
          </a:p>
        </p:txBody>
      </p:sp>
    </p:spTree>
    <p:extLst>
      <p:ext uri="{BB962C8B-B14F-4D97-AF65-F5344CB8AC3E}">
        <p14:creationId xmlns:p14="http://schemas.microsoft.com/office/powerpoint/2010/main" val="3542148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182" indent="0" algn="ctr">
              <a:buNone/>
              <a:defRPr/>
            </a:lvl2pPr>
            <a:lvl3pPr marL="914364" indent="0" algn="ctr">
              <a:buNone/>
              <a:defRPr/>
            </a:lvl3pPr>
            <a:lvl4pPr marL="1371545" indent="0" algn="ctr">
              <a:buNone/>
              <a:defRPr/>
            </a:lvl4pPr>
            <a:lvl5pPr marL="1828727" indent="0" algn="ctr">
              <a:buNone/>
              <a:defRPr/>
            </a:lvl5pPr>
            <a:lvl6pPr marL="2285909" indent="0" algn="ctr">
              <a:buNone/>
              <a:defRPr/>
            </a:lvl6pPr>
            <a:lvl7pPr marL="2743091" indent="0" algn="ctr">
              <a:buNone/>
              <a:defRPr/>
            </a:lvl7pPr>
            <a:lvl8pPr marL="3200272" indent="0" algn="ctr">
              <a:buNone/>
              <a:defRPr/>
            </a:lvl8pPr>
            <a:lvl9pPr marL="3657454"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12/01/2026</a:t>
            </a:fld>
            <a:endParaRPr lang="en-GB" altLang="en-US"/>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a:p>
        </p:txBody>
      </p:sp>
    </p:spTree>
    <p:extLst>
      <p:ext uri="{BB962C8B-B14F-4D97-AF65-F5344CB8AC3E}">
        <p14:creationId xmlns:p14="http://schemas.microsoft.com/office/powerpoint/2010/main" val="69864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1F5A0B3C-F710-B44C-944B-7CA408077B6C}"/>
              </a:ext>
            </a:extLst>
          </p:cNvPr>
          <p:cNvSpPr>
            <a:spLocks noGrp="1" noChangeArrowheads="1"/>
          </p:cNvSpPr>
          <p:nvPr>
            <p:ph type="dt" sz="half" idx="10"/>
          </p:nvPr>
        </p:nvSpPr>
        <p:spPr>
          <a:ln/>
        </p:spPr>
        <p:txBody>
          <a:bodyPr/>
          <a:lstStyle>
            <a:lvl1pPr>
              <a:defRPr/>
            </a:lvl1pPr>
          </a:lstStyle>
          <a:p>
            <a:pPr>
              <a:defRPr/>
            </a:pPr>
            <a:fld id="{A29DCE23-B3DC-6949-BFDB-CEF830B40299}" type="datetime1">
              <a:rPr lang="en-GB" altLang="en-US"/>
              <a:pPr>
                <a:defRPr/>
              </a:pPr>
              <a:t>12/01/2026</a:t>
            </a:fld>
            <a:endParaRPr lang="en-GB" altLang="en-US"/>
          </a:p>
        </p:txBody>
      </p:sp>
      <p:sp>
        <p:nvSpPr>
          <p:cNvPr id="5" name="Rectangle 5">
            <a:extLst>
              <a:ext uri="{FF2B5EF4-FFF2-40B4-BE49-F238E27FC236}">
                <a16:creationId xmlns:a16="http://schemas.microsoft.com/office/drawing/2014/main" id="{7F4CF177-1712-DA41-A41A-55156C83DDF7}"/>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6B9AA8A-DD01-754E-B678-53CEAD1F259B}"/>
              </a:ext>
            </a:extLst>
          </p:cNvPr>
          <p:cNvSpPr>
            <a:spLocks noGrp="1" noChangeArrowheads="1"/>
          </p:cNvSpPr>
          <p:nvPr>
            <p:ph type="sldNum" sz="quarter" idx="12"/>
          </p:nvPr>
        </p:nvSpPr>
        <p:spPr>
          <a:ln/>
        </p:spPr>
        <p:txBody>
          <a:bodyPr/>
          <a:lstStyle>
            <a:lvl1pPr>
              <a:defRPr/>
            </a:lvl1pPr>
          </a:lstStyle>
          <a:p>
            <a:fld id="{EC5D776F-40F6-8A40-815F-C28C48783EDF}" type="slidenum">
              <a:rPr lang="en-GB" altLang="en-US"/>
              <a:pPr/>
              <a:t>‹#›</a:t>
            </a:fld>
            <a:endParaRPr lang="en-GB" altLang="en-US"/>
          </a:p>
        </p:txBody>
      </p:sp>
    </p:spTree>
    <p:extLst>
      <p:ext uri="{BB962C8B-B14F-4D97-AF65-F5344CB8AC3E}">
        <p14:creationId xmlns:p14="http://schemas.microsoft.com/office/powerpoint/2010/main" val="199041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6988"/>
            <a:ext cx="2743200" cy="6264276"/>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26988"/>
            <a:ext cx="8026400" cy="62642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42FCBFA2-CDDD-FF42-BCA4-8F8065975873}"/>
              </a:ext>
            </a:extLst>
          </p:cNvPr>
          <p:cNvSpPr>
            <a:spLocks noGrp="1" noChangeArrowheads="1"/>
          </p:cNvSpPr>
          <p:nvPr>
            <p:ph type="dt" sz="half" idx="10"/>
          </p:nvPr>
        </p:nvSpPr>
        <p:spPr>
          <a:ln/>
        </p:spPr>
        <p:txBody>
          <a:bodyPr/>
          <a:lstStyle>
            <a:lvl1pPr>
              <a:defRPr/>
            </a:lvl1pPr>
          </a:lstStyle>
          <a:p>
            <a:pPr>
              <a:defRPr/>
            </a:pPr>
            <a:fld id="{6D28BD71-6DE0-5F42-A655-B2226DF576CE}" type="datetime1">
              <a:rPr lang="en-GB" altLang="en-US"/>
              <a:pPr>
                <a:defRPr/>
              </a:pPr>
              <a:t>12/01/2026</a:t>
            </a:fld>
            <a:endParaRPr lang="en-GB" altLang="en-US"/>
          </a:p>
        </p:txBody>
      </p:sp>
      <p:sp>
        <p:nvSpPr>
          <p:cNvPr id="5" name="Rectangle 5">
            <a:extLst>
              <a:ext uri="{FF2B5EF4-FFF2-40B4-BE49-F238E27FC236}">
                <a16:creationId xmlns:a16="http://schemas.microsoft.com/office/drawing/2014/main" id="{EE6AD7CB-7A0F-E74B-858B-B45EBDDB26A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8C3C86F0-BD30-4C46-AF75-7FBD56E93952}"/>
              </a:ext>
            </a:extLst>
          </p:cNvPr>
          <p:cNvSpPr>
            <a:spLocks noGrp="1" noChangeArrowheads="1"/>
          </p:cNvSpPr>
          <p:nvPr>
            <p:ph type="sldNum" sz="quarter" idx="12"/>
          </p:nvPr>
        </p:nvSpPr>
        <p:spPr>
          <a:ln/>
        </p:spPr>
        <p:txBody>
          <a:bodyPr/>
          <a:lstStyle>
            <a:lvl1pPr>
              <a:defRPr/>
            </a:lvl1pPr>
          </a:lstStyle>
          <a:p>
            <a:fld id="{45F908B3-9E8B-BA4C-9DA5-A6FEDD592FD0}" type="slidenum">
              <a:rPr lang="en-GB" altLang="en-US"/>
              <a:pPr/>
              <a:t>‹#›</a:t>
            </a:fld>
            <a:endParaRPr lang="en-GB" altLang="en-US"/>
          </a:p>
        </p:txBody>
      </p:sp>
    </p:spTree>
    <p:extLst>
      <p:ext uri="{BB962C8B-B14F-4D97-AF65-F5344CB8AC3E}">
        <p14:creationId xmlns:p14="http://schemas.microsoft.com/office/powerpoint/2010/main" val="1700897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defRPr>
            </a:lvl1pPr>
          </a:lstStyle>
          <a:p>
            <a:r>
              <a:rPr lang="en-US"/>
              <a:t>Click to edit Master title style</a:t>
            </a:r>
            <a:endParaRPr lang="en-GB"/>
          </a:p>
        </p:txBody>
      </p:sp>
      <p:sp>
        <p:nvSpPr>
          <p:cNvPr id="3" name="Content Placeholder 2"/>
          <p:cNvSpPr>
            <a:spLocks noGrp="1"/>
          </p:cNvSpPr>
          <p:nvPr>
            <p:ph idx="1"/>
          </p:nvPr>
        </p:nvSpPr>
        <p:spPr/>
        <p:txBody>
          <a:bodyPr/>
          <a:lstStyle>
            <a:lvl1pPr>
              <a:defRPr>
                <a:latin typeface="Gill Sans MT" panose="020B0502020104020203" pitchFamily="34" charset="77"/>
              </a:defRPr>
            </a:lvl1pPr>
            <a:lvl2pPr>
              <a:defRPr>
                <a:latin typeface="Gill Sans MT" panose="020B0502020104020203" pitchFamily="34" charset="77"/>
              </a:defRPr>
            </a:lvl2pPr>
            <a:lvl3pPr>
              <a:defRPr>
                <a:latin typeface="Gill Sans MT" panose="020B0502020104020203" pitchFamily="34" charset="77"/>
              </a:defRPr>
            </a:lvl3pPr>
            <a:lvl4pPr>
              <a:defRPr>
                <a:latin typeface="Gill Sans MT" panose="020B0502020104020203" pitchFamily="34" charset="77"/>
              </a:defRPr>
            </a:lvl4pPr>
            <a:lvl5pPr>
              <a:defRPr>
                <a:latin typeface="Gill Sans MT" panose="020B050202010402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vl1pPr>
          </a:lstStyle>
          <a:p>
            <a:pPr>
              <a:defRPr/>
            </a:pPr>
            <a:fld id="{D9BFEE09-3372-E049-AB13-389BF2DB6A64}" type="datetime1">
              <a:rPr lang="en-GB" altLang="en-US"/>
              <a:pPr>
                <a:defRPr/>
              </a:pPr>
              <a:t>12/01/2026</a:t>
            </a:fld>
            <a:endParaRPr lang="en-GB" altLang="en-US"/>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vl1pPr>
          </a:lstStyle>
          <a:p>
            <a:fld id="{44E22EE9-B8A0-0641-9265-052CFE9B95A7}" type="slidenum">
              <a:rPr lang="en-GB" altLang="en-US"/>
              <a:pPr/>
              <a:t>‹#›</a:t>
            </a:fld>
            <a:endParaRPr lang="en-GB" altLang="en-US"/>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82" indent="0">
              <a:buNone/>
              <a:defRPr sz="1800"/>
            </a:lvl2pPr>
            <a:lvl3pPr marL="914364" indent="0">
              <a:buNone/>
              <a:defRPr sz="1600"/>
            </a:lvl3pPr>
            <a:lvl4pPr marL="1371545" indent="0">
              <a:buNone/>
              <a:defRPr sz="1400"/>
            </a:lvl4pPr>
            <a:lvl5pPr marL="1828727" indent="0">
              <a:buNone/>
              <a:defRPr sz="1400"/>
            </a:lvl5pPr>
            <a:lvl6pPr marL="2285909" indent="0">
              <a:buNone/>
              <a:defRPr sz="1400"/>
            </a:lvl6pPr>
            <a:lvl7pPr marL="2743091" indent="0">
              <a:buNone/>
              <a:defRPr sz="1400"/>
            </a:lvl7pPr>
            <a:lvl8pPr marL="3200272" indent="0">
              <a:buNone/>
              <a:defRPr sz="1400"/>
            </a:lvl8pPr>
            <a:lvl9pPr marL="3657454"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12/01/2026</a:t>
            </a:fld>
            <a:endParaRPr lang="en-GB" altLang="en-US"/>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12/01/2026</a:t>
            </a:fld>
            <a:endParaRPr lang="en-GB" altLang="en-US"/>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4"/>
            <a:ext cx="5386917"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9" y="1535114"/>
            <a:ext cx="5389033"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12/01/2026</a:t>
            </a:fld>
            <a:endParaRPr lang="en-GB" altLang="en-US"/>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12/01/2026</a:t>
            </a:fld>
            <a:endParaRPr lang="en-GB" altLang="en-US"/>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12/01/2026</a:t>
            </a:fld>
            <a:endParaRPr lang="en-GB" altLang="en-US"/>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1"/>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2" y="1435101"/>
            <a:ext cx="4011084" cy="4691063"/>
          </a:xfr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C62D44F-71CF-E343-AE86-C19A2062F6AC}"/>
              </a:ext>
            </a:extLst>
          </p:cNvPr>
          <p:cNvSpPr>
            <a:spLocks noGrp="1" noChangeArrowheads="1"/>
          </p:cNvSpPr>
          <p:nvPr>
            <p:ph type="dt" sz="half" idx="10"/>
          </p:nvPr>
        </p:nvSpPr>
        <p:spPr>
          <a:ln/>
        </p:spPr>
        <p:txBody>
          <a:bodyPr/>
          <a:lstStyle>
            <a:lvl1pPr>
              <a:defRPr/>
            </a:lvl1pPr>
          </a:lstStyle>
          <a:p>
            <a:pPr>
              <a:defRPr/>
            </a:pPr>
            <a:fld id="{1412EA12-F86A-634D-9BB5-BCE924BE1233}" type="datetime1">
              <a:rPr lang="en-GB" altLang="en-US"/>
              <a:pPr>
                <a:defRPr/>
              </a:pPr>
              <a:t>12/01/2026</a:t>
            </a:fld>
            <a:endParaRPr lang="en-GB" altLang="en-US"/>
          </a:p>
        </p:txBody>
      </p:sp>
      <p:sp>
        <p:nvSpPr>
          <p:cNvPr id="6" name="Rectangle 5">
            <a:extLst>
              <a:ext uri="{FF2B5EF4-FFF2-40B4-BE49-F238E27FC236}">
                <a16:creationId xmlns:a16="http://schemas.microsoft.com/office/drawing/2014/main" id="{7B33203E-FF20-0C4B-BC24-49505515F70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7E5FAAB9-1E09-7E46-AD89-4CB0F5BAE117}"/>
              </a:ext>
            </a:extLst>
          </p:cNvPr>
          <p:cNvSpPr>
            <a:spLocks noGrp="1" noChangeArrowheads="1"/>
          </p:cNvSpPr>
          <p:nvPr>
            <p:ph type="sldNum" sz="quarter" idx="12"/>
          </p:nvPr>
        </p:nvSpPr>
        <p:spPr>
          <a:ln/>
        </p:spPr>
        <p:txBody>
          <a:bodyPr/>
          <a:lstStyle>
            <a:lvl1pPr>
              <a:defRPr/>
            </a:lvl1pPr>
          </a:lstStyle>
          <a:p>
            <a:fld id="{74522F99-6F26-6C45-AEB6-030D15579773}" type="slidenum">
              <a:rPr lang="en-GB" altLang="en-US"/>
              <a:pPr/>
              <a:t>‹#›</a:t>
            </a:fld>
            <a:endParaRPr lang="en-GB" altLang="en-US"/>
          </a:p>
        </p:txBody>
      </p:sp>
    </p:spTree>
    <p:extLst>
      <p:ext uri="{BB962C8B-B14F-4D97-AF65-F5344CB8AC3E}">
        <p14:creationId xmlns:p14="http://schemas.microsoft.com/office/powerpoint/2010/main" val="33059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12/01/2026</a:t>
            </a:fld>
            <a:endParaRPr lang="en-GB" altLang="en-US"/>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https://cdn-assets-eu.frontify.com/s3/frontify-enterprise-files-eu/eyJwYXRoIjoiaW1wZXJpYWwtY29sbGVnZS1sb25kb25cL2ZpbGVcL1YyMTZWb1JEVnpjTFJSTGlnSmlVLmVwcyJ9:imperial-college-london:L_hshkpeN472j5rziG7SuEf_HBwuQtPm1Gc5ixkNMYc?width=516"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609600" y="-26987"/>
            <a:ext cx="109728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609600" y="1268414"/>
            <a:ext cx="109728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609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smtClean="0">
                <a:latin typeface="Gill Sans MT" panose="020B0502020104020203" pitchFamily="34" charset="77"/>
                <a:ea typeface="ＭＳ Ｐゴシック" charset="-128"/>
              </a:defRPr>
            </a:lvl1pPr>
          </a:lstStyle>
          <a:p>
            <a:pPr>
              <a:defRPr/>
            </a:pPr>
            <a:fld id="{AD94234F-0D0A-E947-8D54-AB6E4080FFC3}" type="datetime1">
              <a:rPr lang="en-GB" altLang="en-US"/>
              <a:pPr>
                <a:defRPr/>
              </a:pPr>
              <a:t>12/01/2026</a:t>
            </a:fld>
            <a:endParaRPr lang="en-GB" altLang="en-US"/>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4165600" y="6381751"/>
            <a:ext cx="3860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Gill Sans MT" panose="020B0502020104020203" pitchFamily="34" charset="77"/>
                <a:ea typeface="ＭＳ Ｐゴシック" charset="0"/>
              </a:defRPr>
            </a:lvl1pPr>
          </a:lstStyle>
          <a:p>
            <a:pPr>
              <a:defRPr/>
            </a:pPr>
            <a:endParaRPr lang="en-GB"/>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8737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Gill Sans MT" panose="020B0502020104020203" pitchFamily="34" charset="77"/>
              </a:defRPr>
            </a:lvl1pPr>
          </a:lstStyle>
          <a:p>
            <a:fld id="{07E9AECC-8061-DA49-97AE-2E5615142E93}" type="slidenum">
              <a:rPr lang="en-GB" altLang="en-US"/>
              <a:pPr/>
              <a:t>‹#›</a:t>
            </a:fld>
            <a:endParaRPr lang="en-GB" altLang="en-US"/>
          </a:p>
        </p:txBody>
      </p:sp>
      <p:sp>
        <p:nvSpPr>
          <p:cNvPr id="3" name="Rectangle 2">
            <a:extLst>
              <a:ext uri="{FF2B5EF4-FFF2-40B4-BE49-F238E27FC236}">
                <a16:creationId xmlns:a16="http://schemas.microsoft.com/office/drawing/2014/main" id="{9221FB7C-07E2-A29C-9AD6-37AB3B7E5B4F}"/>
              </a:ext>
            </a:extLst>
          </p:cNvPr>
          <p:cNvSpPr>
            <a:spLocks noChangeArrowheads="1"/>
          </p:cNvSpPr>
          <p:nvPr userDrawn="1"/>
        </p:nvSpPr>
        <p:spPr bwMode="auto">
          <a:xfrm>
            <a:off x="12647899" y="-9502"/>
            <a:ext cx="8616431"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endParaRPr lang="en-GB"/>
          </a:p>
        </p:txBody>
      </p:sp>
      <p:pic>
        <p:nvPicPr>
          <p:cNvPr id="1025" name="Picture 2" descr="Logo PMS Blue">
            <a:extLst>
              <a:ext uri="{FF2B5EF4-FFF2-40B4-BE49-F238E27FC236}">
                <a16:creationId xmlns:a16="http://schemas.microsoft.com/office/drawing/2014/main" id="{48C800A7-AB1C-B352-346F-A487E34C16E4}"/>
              </a:ext>
            </a:extLst>
          </p:cNvPr>
          <p:cNvPicPr>
            <a:picLocks noChangeAspect="1" noChangeArrowheads="1"/>
          </p:cNvPicPr>
          <p:nvPr userDrawn="1"/>
        </p:nvPicPr>
        <p:blipFill>
          <a:blip r:embed="rId13" r:link="rId14">
            <a:extLst>
              <a:ext uri="{28A0092B-C50C-407E-A947-70E740481C1C}">
                <a14:useLocalDpi xmlns:a14="http://schemas.microsoft.com/office/drawing/2010/main" val="0"/>
              </a:ext>
            </a:extLst>
          </a:blip>
          <a:srcRect/>
          <a:stretch>
            <a:fillRect/>
          </a:stretch>
        </p:blipFill>
        <p:spPr bwMode="auto">
          <a:xfrm>
            <a:off x="9840416" y="286433"/>
            <a:ext cx="2082304" cy="20464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hf hdr="0" ftr="0" dt="0"/>
  <p:txStyles>
    <p:titleStyle>
      <a:lvl1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mj-cs"/>
        </a:defRPr>
      </a:lvl1pPr>
      <a:lvl2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5pPr>
      <a:lvl6pPr marL="457182" algn="l" rtl="0" eaLnBrk="0" fontAlgn="base" hangingPunct="0">
        <a:spcBef>
          <a:spcPct val="0"/>
        </a:spcBef>
        <a:spcAft>
          <a:spcPct val="0"/>
        </a:spcAft>
        <a:defRPr sz="2800">
          <a:solidFill>
            <a:srgbClr val="003D7D"/>
          </a:solidFill>
          <a:latin typeface="Verdana" pitchFamily="34" charset="0"/>
          <a:cs typeface="Arial" charset="0"/>
        </a:defRPr>
      </a:lvl6pPr>
      <a:lvl7pPr marL="914364" algn="l" rtl="0" eaLnBrk="0" fontAlgn="base" hangingPunct="0">
        <a:spcBef>
          <a:spcPct val="0"/>
        </a:spcBef>
        <a:spcAft>
          <a:spcPct val="0"/>
        </a:spcAft>
        <a:defRPr sz="2800">
          <a:solidFill>
            <a:srgbClr val="003D7D"/>
          </a:solidFill>
          <a:latin typeface="Verdana" pitchFamily="34" charset="0"/>
          <a:cs typeface="Arial" charset="0"/>
        </a:defRPr>
      </a:lvl7pPr>
      <a:lvl8pPr marL="1371545" algn="l" rtl="0" eaLnBrk="0" fontAlgn="base" hangingPunct="0">
        <a:spcBef>
          <a:spcPct val="0"/>
        </a:spcBef>
        <a:spcAft>
          <a:spcPct val="0"/>
        </a:spcAft>
        <a:defRPr sz="2800">
          <a:solidFill>
            <a:srgbClr val="003D7D"/>
          </a:solidFill>
          <a:latin typeface="Verdana" pitchFamily="34" charset="0"/>
          <a:cs typeface="Arial" charset="0"/>
        </a:defRPr>
      </a:lvl8pPr>
      <a:lvl9pPr marL="1828727" algn="l" rtl="0" eaLnBrk="0" fontAlgn="base" hangingPunct="0">
        <a:spcBef>
          <a:spcPct val="0"/>
        </a:spcBef>
        <a:spcAft>
          <a:spcPct val="0"/>
        </a:spcAft>
        <a:defRPr sz="2800">
          <a:solidFill>
            <a:srgbClr val="003D7D"/>
          </a:solidFill>
          <a:latin typeface="Verdana" pitchFamily="34" charset="0"/>
          <a:cs typeface="Arial" charset="0"/>
        </a:defRPr>
      </a:lvl9pPr>
    </p:titleStyle>
    <p:bodyStyle>
      <a:lvl1pPr marL="342887" indent="-342887" algn="l" rtl="0" eaLnBrk="0" fontAlgn="base" hangingPunct="0">
        <a:spcBef>
          <a:spcPct val="20000"/>
        </a:spcBef>
        <a:spcAft>
          <a:spcPct val="0"/>
        </a:spcAft>
        <a:buFont typeface="Verdana" panose="020B0604030504040204" pitchFamily="34" charset="0"/>
        <a:buChar char="−"/>
        <a:defRPr sz="2400">
          <a:solidFill>
            <a:schemeClr val="tx1"/>
          </a:solidFill>
          <a:latin typeface="Gill Sans MT" panose="020B0502020104020203" pitchFamily="34" charset="77"/>
          <a:ea typeface="ＭＳ Ｐゴシック" charset="0"/>
          <a:cs typeface="+mn-cs"/>
        </a:defRPr>
      </a:lvl1pPr>
      <a:lvl2pPr marL="742920" indent="-285738"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Arial" charset="0"/>
          <a:cs typeface="+mn-cs"/>
        </a:defRPr>
      </a:lvl2pPr>
      <a:lvl3pPr marL="1142954" indent="-228590"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Arial" charset="0"/>
          <a:cs typeface="+mn-cs"/>
        </a:defRPr>
      </a:lvl3pPr>
      <a:lvl4pPr marL="1600136"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charset="0"/>
          <a:cs typeface="+mn-cs"/>
        </a:defRPr>
      </a:lvl4pPr>
      <a:lvl5pPr marL="2057317"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charset="0"/>
          <a:cs typeface="+mn-cs"/>
        </a:defRPr>
      </a:lvl5pPr>
      <a:lvl6pPr marL="2514499"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6pPr>
      <a:lvl7pPr marL="2971681"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7pPr>
      <a:lvl8pPr marL="3428863"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8pPr>
      <a:lvl9pPr marL="3886044"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customXml" Target="../ink/ink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customXml" Target="../ink/ink7.xml"/></Relationships>
</file>

<file path=ppt/slides/_rels/slide17.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hyperlink" Target="https://github.com/PBarnaghi/ML/tree/main/Sample%20Representation%20-%20%20Cooridnate%20change" TargetMode="External"/><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6.xml"/><Relationship Id="rId5" Type="http://schemas.openxmlformats.org/officeDocument/2006/relationships/image" Target="../media/image47.jpeg"/><Relationship Id="rId4" Type="http://schemas.openxmlformats.org/officeDocument/2006/relationships/image" Target="../media/image46.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customXml" Target="../ink/ink21.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62.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customXml" Target="../ink/ink2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customXml" Target="../ink/ink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480.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71.png"/><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520.png"/><Relationship Id="rId7" Type="http://schemas.openxmlformats.org/officeDocument/2006/relationships/image" Target="../media/image73.png"/><Relationship Id="rId2" Type="http://schemas.openxmlformats.org/officeDocument/2006/relationships/image" Target="../media/image510.png"/><Relationship Id="rId1" Type="http://schemas.openxmlformats.org/officeDocument/2006/relationships/slideLayout" Target="../slideLayouts/slideLayout2.xml"/><Relationship Id="rId6" Type="http://schemas.openxmlformats.org/officeDocument/2006/relationships/customXml" Target="../ink/ink28.xml"/><Relationship Id="rId5" Type="http://schemas.openxmlformats.org/officeDocument/2006/relationships/image" Target="../media/image71.png"/><Relationship Id="rId4" Type="http://schemas.openxmlformats.org/officeDocument/2006/relationships/image" Target="../media/image530.png"/></Relationships>
</file>

<file path=ppt/slides/_rels/slide58.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500.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6.xml"/><Relationship Id="rId1" Type="http://schemas.openxmlformats.org/officeDocument/2006/relationships/video" Target="https://www.youtube.com/embed/xNSgmm9FX2s?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CB2856F0-5122-C748-A4E1-B1FC924AA33E}"/>
              </a:ext>
            </a:extLst>
          </p:cNvPr>
          <p:cNvSpPr txBox="1">
            <a:spLocks noChangeArrowheads="1"/>
          </p:cNvSpPr>
          <p:nvPr/>
        </p:nvSpPr>
        <p:spPr bwMode="auto">
          <a:xfrm>
            <a:off x="977565" y="1772816"/>
            <a:ext cx="64807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sz="3600" dirty="0">
                <a:solidFill>
                  <a:srgbClr val="003D7D"/>
                </a:solidFill>
              </a:rPr>
              <a:t>Introduction to Machine Learning</a:t>
            </a: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9912351" y="6237288"/>
            <a:ext cx="358775" cy="433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sz="1800" noProof="0" dirty="0"/>
          </a:p>
        </p:txBody>
      </p:sp>
      <p:sp>
        <p:nvSpPr>
          <p:cNvPr id="2" name="Text Box 4">
            <a:extLst>
              <a:ext uri="{FF2B5EF4-FFF2-40B4-BE49-F238E27FC236}">
                <a16:creationId xmlns:a16="http://schemas.microsoft.com/office/drawing/2014/main" id="{A562B7D0-58C8-EA0D-1BC9-A1C7EC4C89A8}"/>
              </a:ext>
            </a:extLst>
          </p:cNvPr>
          <p:cNvSpPr txBox="1">
            <a:spLocks noChangeArrowheads="1"/>
          </p:cNvSpPr>
          <p:nvPr/>
        </p:nvSpPr>
        <p:spPr bwMode="auto">
          <a:xfrm>
            <a:off x="983432" y="4293096"/>
            <a:ext cx="914501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Department of Brain Sciences &amp;</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School of Convergence Science (Human and Artificial Intelligence)</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sz="1600" noProof="0" dirty="0">
                <a:solidFill>
                  <a:srgbClr val="003D7D"/>
                </a:solidFill>
              </a:rPr>
              <a:t>January 2026</a:t>
            </a:r>
          </a:p>
        </p:txBody>
      </p:sp>
      <p:pic>
        <p:nvPicPr>
          <p:cNvPr id="7" name="Picture 6" descr="A blue and black logo&#10;&#10;AI-generated content may be incorrect.">
            <a:extLst>
              <a:ext uri="{FF2B5EF4-FFF2-40B4-BE49-F238E27FC236}">
                <a16:creationId xmlns:a16="http://schemas.microsoft.com/office/drawing/2014/main" id="{0BB82EB0-A1B3-31D7-370E-C0641B7FADFF}"/>
              </a:ext>
            </a:extLst>
          </p:cNvPr>
          <p:cNvPicPr>
            <a:picLocks noChangeAspect="1"/>
          </p:cNvPicPr>
          <p:nvPr/>
        </p:nvPicPr>
        <p:blipFill>
          <a:blip r:embed="rId3">
            <a:extLst>
              <a:ext uri="{28A0092B-C50C-407E-A947-70E740481C1C}">
                <a14:useLocalDpi xmlns:a14="http://schemas.microsoft.com/office/drawing/2010/main" val="0"/>
              </a:ext>
            </a:extLst>
          </a:blip>
          <a:srcRect t="24768" b="26367"/>
          <a:stretch>
            <a:fillRect/>
          </a:stretch>
        </p:blipFill>
        <p:spPr>
          <a:xfrm>
            <a:off x="10083320" y="5703464"/>
            <a:ext cx="1922326" cy="939339"/>
          </a:xfrm>
          <a:prstGeom prst="rect">
            <a:avLst/>
          </a:prstGeom>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BE614-8176-4F46-8F31-028F0F728415}"/>
              </a:ext>
            </a:extLst>
          </p:cNvPr>
          <p:cNvSpPr>
            <a:spLocks noGrp="1"/>
          </p:cNvSpPr>
          <p:nvPr>
            <p:ph type="title"/>
          </p:nvPr>
        </p:nvSpPr>
        <p:spPr/>
        <p:txBody>
          <a:bodyPr/>
          <a:lstStyle/>
          <a:p>
            <a:r>
              <a:rPr lang="en-GB" noProof="0" dirty="0"/>
              <a:t>AI and Machine Learning</a:t>
            </a:r>
          </a:p>
        </p:txBody>
      </p:sp>
      <p:sp>
        <p:nvSpPr>
          <p:cNvPr id="3" name="Slide Number Placeholder 2">
            <a:extLst>
              <a:ext uri="{FF2B5EF4-FFF2-40B4-BE49-F238E27FC236}">
                <a16:creationId xmlns:a16="http://schemas.microsoft.com/office/drawing/2014/main" id="{9769F07B-DE20-1348-B729-176147EBE1E6}"/>
              </a:ext>
            </a:extLst>
          </p:cNvPr>
          <p:cNvSpPr>
            <a:spLocks noGrp="1"/>
          </p:cNvSpPr>
          <p:nvPr>
            <p:ph type="sldNum" sz="quarter" idx="12"/>
          </p:nvPr>
        </p:nvSpPr>
        <p:spPr/>
        <p:txBody>
          <a:bodyPr/>
          <a:lstStyle/>
          <a:p>
            <a:fld id="{BB98F552-A29D-2D4E-8192-F20670493719}" type="slidenum">
              <a:rPr lang="en-GB" noProof="0" smtClean="0"/>
              <a:pPr/>
              <a:t>10</a:t>
            </a:fld>
            <a:endParaRPr lang="en-GB" noProof="0" dirty="0"/>
          </a:p>
        </p:txBody>
      </p:sp>
      <p:pic>
        <p:nvPicPr>
          <p:cNvPr id="5" name="Picture 4" descr="Diagram, venn diagram&#10;&#10;Description automatically generated">
            <a:extLst>
              <a:ext uri="{FF2B5EF4-FFF2-40B4-BE49-F238E27FC236}">
                <a16:creationId xmlns:a16="http://schemas.microsoft.com/office/drawing/2014/main" id="{2498653D-FB61-FC46-96A4-EC8926AB8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625" y="1219341"/>
            <a:ext cx="6146899" cy="5059828"/>
          </a:xfrm>
          <a:prstGeom prst="rect">
            <a:avLst/>
          </a:prstGeom>
        </p:spPr>
      </p:pic>
      <p:sp>
        <p:nvSpPr>
          <p:cNvPr id="6" name="TextBox 5">
            <a:extLst>
              <a:ext uri="{FF2B5EF4-FFF2-40B4-BE49-F238E27FC236}">
                <a16:creationId xmlns:a16="http://schemas.microsoft.com/office/drawing/2014/main" id="{51BCFBE9-52D4-2543-A8C2-ADC298311DD5}"/>
              </a:ext>
            </a:extLst>
          </p:cNvPr>
          <p:cNvSpPr txBox="1"/>
          <p:nvPr/>
        </p:nvSpPr>
        <p:spPr>
          <a:xfrm>
            <a:off x="609600" y="6381751"/>
            <a:ext cx="2836033" cy="230832"/>
          </a:xfrm>
          <a:prstGeom prst="rect">
            <a:avLst/>
          </a:prstGeom>
          <a:noFill/>
        </p:spPr>
        <p:txBody>
          <a:bodyPr wrap="none" rtlCol="0">
            <a:spAutoFit/>
          </a:bodyPr>
          <a:lstStyle/>
          <a:p>
            <a:r>
              <a:rPr lang="en-GB" sz="900" noProof="0" dirty="0">
                <a:latin typeface="Gill Sans MT" panose="020B0502020104020203" pitchFamily="34" charset="77"/>
              </a:rPr>
              <a:t>Source: Deep Learning, Ian Goodfellow </a:t>
            </a:r>
            <a:r>
              <a:rPr lang="en-GB" sz="900" i="1" noProof="0" dirty="0">
                <a:latin typeface="Gill Sans MT" panose="020B0502020104020203" pitchFamily="34" charset="77"/>
              </a:rPr>
              <a:t>et al</a:t>
            </a:r>
            <a:r>
              <a:rPr lang="en-GB" sz="900" noProof="0" dirty="0">
                <a:latin typeface="Gill Sans MT" panose="020B0502020104020203" pitchFamily="34" charset="77"/>
              </a:rPr>
              <a:t>., MIT Press.</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DF21FDCE-642B-BF16-846C-FA0CF0667B5D}"/>
                  </a:ext>
                </a:extLst>
              </p14:cNvPr>
              <p14:cNvContentPartPr/>
              <p14:nvPr/>
            </p14:nvContentPartPr>
            <p14:xfrm>
              <a:off x="3939480" y="2907360"/>
              <a:ext cx="4800600" cy="3672000"/>
            </p14:xfrm>
          </p:contentPart>
        </mc:Choice>
        <mc:Fallback>
          <p:pic>
            <p:nvPicPr>
              <p:cNvPr id="4" name="Ink 3">
                <a:extLst>
                  <a:ext uri="{FF2B5EF4-FFF2-40B4-BE49-F238E27FC236}">
                    <a16:creationId xmlns:a16="http://schemas.microsoft.com/office/drawing/2014/main" id="{DF21FDCE-642B-BF16-846C-FA0CF0667B5D}"/>
                  </a:ext>
                </a:extLst>
              </p:cNvPr>
              <p:cNvPicPr/>
              <p:nvPr/>
            </p:nvPicPr>
            <p:blipFill>
              <a:blip r:embed="rId4"/>
              <a:stretch>
                <a:fillRect/>
              </a:stretch>
            </p:blipFill>
            <p:spPr>
              <a:xfrm>
                <a:off x="3930120" y="2898000"/>
                <a:ext cx="4819320" cy="3690720"/>
              </a:xfrm>
              <a:prstGeom prst="rect">
                <a:avLst/>
              </a:prstGeom>
            </p:spPr>
          </p:pic>
        </mc:Fallback>
      </mc:AlternateContent>
    </p:spTree>
    <p:extLst>
      <p:ext uri="{BB962C8B-B14F-4D97-AF65-F5344CB8AC3E}">
        <p14:creationId xmlns:p14="http://schemas.microsoft.com/office/powerpoint/2010/main" val="2063512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BB76D-DAAF-AB4A-9ED3-345087375A3B}"/>
              </a:ext>
            </a:extLst>
          </p:cNvPr>
          <p:cNvSpPr>
            <a:spLocks noGrp="1"/>
          </p:cNvSpPr>
          <p:nvPr>
            <p:ph type="title"/>
          </p:nvPr>
        </p:nvSpPr>
        <p:spPr/>
        <p:txBody>
          <a:bodyPr/>
          <a:lstStyle/>
          <a:p>
            <a:r>
              <a:rPr lang="en-GB" noProof="0" dirty="0"/>
              <a:t>Categories of learning and intelligent systems</a:t>
            </a:r>
          </a:p>
        </p:txBody>
      </p:sp>
      <p:sp>
        <p:nvSpPr>
          <p:cNvPr id="3" name="Slide Number Placeholder 2">
            <a:extLst>
              <a:ext uri="{FF2B5EF4-FFF2-40B4-BE49-F238E27FC236}">
                <a16:creationId xmlns:a16="http://schemas.microsoft.com/office/drawing/2014/main" id="{05DED8B6-A2CE-8543-BF89-031CD443C793}"/>
              </a:ext>
            </a:extLst>
          </p:cNvPr>
          <p:cNvSpPr>
            <a:spLocks noGrp="1"/>
          </p:cNvSpPr>
          <p:nvPr>
            <p:ph type="sldNum" sz="quarter" idx="12"/>
          </p:nvPr>
        </p:nvSpPr>
        <p:spPr/>
        <p:txBody>
          <a:bodyPr/>
          <a:lstStyle/>
          <a:p>
            <a:fld id="{BB98F552-A29D-2D4E-8192-F20670493719}" type="slidenum">
              <a:rPr lang="en-GB" noProof="0" smtClean="0"/>
              <a:pPr/>
              <a:t>11</a:t>
            </a:fld>
            <a:endParaRPr lang="en-GB" noProof="0" dirty="0"/>
          </a:p>
        </p:txBody>
      </p:sp>
      <p:pic>
        <p:nvPicPr>
          <p:cNvPr id="5" name="Picture 4" descr="Diagram&#10;&#10;Description automatically generated">
            <a:extLst>
              <a:ext uri="{FF2B5EF4-FFF2-40B4-BE49-F238E27FC236}">
                <a16:creationId xmlns:a16="http://schemas.microsoft.com/office/drawing/2014/main" id="{5F5AACBD-5F51-A546-9135-6AEAA3933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584" y="1294535"/>
            <a:ext cx="4672556" cy="5069692"/>
          </a:xfrm>
          <a:prstGeom prst="rect">
            <a:avLst/>
          </a:prstGeom>
        </p:spPr>
      </p:pic>
      <p:sp>
        <p:nvSpPr>
          <p:cNvPr id="6" name="Rectangle 5">
            <a:extLst>
              <a:ext uri="{FF2B5EF4-FFF2-40B4-BE49-F238E27FC236}">
                <a16:creationId xmlns:a16="http://schemas.microsoft.com/office/drawing/2014/main" id="{16B78116-ACEB-B748-BE26-6E9A89195B7F}"/>
              </a:ext>
            </a:extLst>
          </p:cNvPr>
          <p:cNvSpPr/>
          <p:nvPr/>
        </p:nvSpPr>
        <p:spPr>
          <a:xfrm>
            <a:off x="3071664" y="1556792"/>
            <a:ext cx="1800200"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8" name="TextBox 7">
            <a:extLst>
              <a:ext uri="{FF2B5EF4-FFF2-40B4-BE49-F238E27FC236}">
                <a16:creationId xmlns:a16="http://schemas.microsoft.com/office/drawing/2014/main" id="{EC7E1A2A-64C7-D9DA-3619-621A2A73D3BA}"/>
              </a:ext>
            </a:extLst>
          </p:cNvPr>
          <p:cNvSpPr txBox="1"/>
          <p:nvPr/>
        </p:nvSpPr>
        <p:spPr>
          <a:xfrm>
            <a:off x="609600" y="6551613"/>
            <a:ext cx="2836033" cy="230832"/>
          </a:xfrm>
          <a:prstGeom prst="rect">
            <a:avLst/>
          </a:prstGeom>
          <a:noFill/>
        </p:spPr>
        <p:txBody>
          <a:bodyPr wrap="none" rtlCol="0">
            <a:spAutoFit/>
          </a:bodyPr>
          <a:lstStyle/>
          <a:p>
            <a:r>
              <a:rPr lang="en-GB" sz="900" noProof="0" dirty="0">
                <a:latin typeface="Gill Sans MT" panose="020B0502020104020203" pitchFamily="34" charset="77"/>
              </a:rPr>
              <a:t>Source: Deep Learning, Ian Goodfellow </a:t>
            </a:r>
            <a:r>
              <a:rPr lang="en-GB" sz="900" i="1" noProof="0" dirty="0">
                <a:latin typeface="Gill Sans MT" panose="020B0502020104020203" pitchFamily="34" charset="77"/>
              </a:rPr>
              <a:t>et al</a:t>
            </a:r>
            <a:r>
              <a:rPr lang="en-GB" sz="900" noProof="0" dirty="0">
                <a:latin typeface="Gill Sans MT" panose="020B0502020104020203" pitchFamily="34" charset="77"/>
              </a:rPr>
              <a:t>., MIT Press.</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D9CC5CAC-2450-19E1-BBD4-93BF4B7A02F0}"/>
                  </a:ext>
                </a:extLst>
              </p14:cNvPr>
              <p14:cNvContentPartPr/>
              <p14:nvPr/>
            </p14:nvContentPartPr>
            <p14:xfrm>
              <a:off x="2407680" y="1091880"/>
              <a:ext cx="5796360" cy="5724720"/>
            </p14:xfrm>
          </p:contentPart>
        </mc:Choice>
        <mc:Fallback>
          <p:pic>
            <p:nvPicPr>
              <p:cNvPr id="4" name="Ink 3">
                <a:extLst>
                  <a:ext uri="{FF2B5EF4-FFF2-40B4-BE49-F238E27FC236}">
                    <a16:creationId xmlns:a16="http://schemas.microsoft.com/office/drawing/2014/main" id="{D9CC5CAC-2450-19E1-BBD4-93BF4B7A02F0}"/>
                  </a:ext>
                </a:extLst>
              </p:cNvPr>
              <p:cNvPicPr/>
              <p:nvPr/>
            </p:nvPicPr>
            <p:blipFill>
              <a:blip r:embed="rId4"/>
              <a:stretch>
                <a:fillRect/>
              </a:stretch>
            </p:blipFill>
            <p:spPr>
              <a:xfrm>
                <a:off x="2398320" y="1082520"/>
                <a:ext cx="5815080" cy="5743440"/>
              </a:xfrm>
              <a:prstGeom prst="rect">
                <a:avLst/>
              </a:prstGeom>
            </p:spPr>
          </p:pic>
        </mc:Fallback>
      </mc:AlternateContent>
    </p:spTree>
    <p:extLst>
      <p:ext uri="{BB962C8B-B14F-4D97-AF65-F5344CB8AC3E}">
        <p14:creationId xmlns:p14="http://schemas.microsoft.com/office/powerpoint/2010/main" val="661999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DDD2C-9F00-FF4C-8520-00F57E64053C}"/>
              </a:ext>
            </a:extLst>
          </p:cNvPr>
          <p:cNvSpPr>
            <a:spLocks noGrp="1"/>
          </p:cNvSpPr>
          <p:nvPr>
            <p:ph type="title"/>
          </p:nvPr>
        </p:nvSpPr>
        <p:spPr/>
        <p:txBody>
          <a:bodyPr/>
          <a:lstStyle/>
          <a:p>
            <a:r>
              <a:rPr lang="en-GB" noProof="0" dirty="0"/>
              <a:t>Connections per neuron</a:t>
            </a:r>
          </a:p>
        </p:txBody>
      </p:sp>
      <p:sp>
        <p:nvSpPr>
          <p:cNvPr id="3" name="Slide Number Placeholder 2">
            <a:extLst>
              <a:ext uri="{FF2B5EF4-FFF2-40B4-BE49-F238E27FC236}">
                <a16:creationId xmlns:a16="http://schemas.microsoft.com/office/drawing/2014/main" id="{CA91460A-D351-7F41-8FD6-5CE42069F117}"/>
              </a:ext>
            </a:extLst>
          </p:cNvPr>
          <p:cNvSpPr>
            <a:spLocks noGrp="1"/>
          </p:cNvSpPr>
          <p:nvPr>
            <p:ph type="sldNum" sz="quarter" idx="12"/>
          </p:nvPr>
        </p:nvSpPr>
        <p:spPr/>
        <p:txBody>
          <a:bodyPr/>
          <a:lstStyle/>
          <a:p>
            <a:fld id="{BB98F552-A29D-2D4E-8192-F20670493719}" type="slidenum">
              <a:rPr lang="en-GB" noProof="0" smtClean="0"/>
              <a:pPr/>
              <a:t>12</a:t>
            </a:fld>
            <a:endParaRPr lang="en-GB" noProof="0" dirty="0"/>
          </a:p>
        </p:txBody>
      </p:sp>
      <p:pic>
        <p:nvPicPr>
          <p:cNvPr id="5" name="Picture 4" descr="Chart&#10;&#10;Description automatically generated">
            <a:extLst>
              <a:ext uri="{FF2B5EF4-FFF2-40B4-BE49-F238E27FC236}">
                <a16:creationId xmlns:a16="http://schemas.microsoft.com/office/drawing/2014/main" id="{5C7415E2-A164-3F46-83AF-124550B196BB}"/>
              </a:ext>
            </a:extLst>
          </p:cNvPr>
          <p:cNvPicPr>
            <a:picLocks noChangeAspect="1"/>
          </p:cNvPicPr>
          <p:nvPr/>
        </p:nvPicPr>
        <p:blipFill rotWithShape="1">
          <a:blip r:embed="rId2">
            <a:extLst>
              <a:ext uri="{28A0092B-C50C-407E-A947-70E740481C1C}">
                <a14:useLocalDpi xmlns:a14="http://schemas.microsoft.com/office/drawing/2010/main" val="0"/>
              </a:ext>
            </a:extLst>
          </a:blip>
          <a:srcRect t="10401"/>
          <a:stretch/>
        </p:blipFill>
        <p:spPr>
          <a:xfrm>
            <a:off x="1986401" y="1151719"/>
            <a:ext cx="7740352" cy="3564908"/>
          </a:xfrm>
          <a:prstGeom prst="rect">
            <a:avLst/>
          </a:prstGeom>
        </p:spPr>
      </p:pic>
      <p:sp>
        <p:nvSpPr>
          <p:cNvPr id="6" name="Rectangle 5">
            <a:extLst>
              <a:ext uri="{FF2B5EF4-FFF2-40B4-BE49-F238E27FC236}">
                <a16:creationId xmlns:a16="http://schemas.microsoft.com/office/drawing/2014/main" id="{769401B1-62AE-0445-9000-D789F27FCEC1}"/>
              </a:ext>
            </a:extLst>
          </p:cNvPr>
          <p:cNvSpPr/>
          <p:nvPr/>
        </p:nvSpPr>
        <p:spPr>
          <a:xfrm>
            <a:off x="1986401" y="4743071"/>
            <a:ext cx="8257260" cy="1200329"/>
          </a:xfrm>
          <a:prstGeom prst="rect">
            <a:avLst/>
          </a:prstGeom>
        </p:spPr>
        <p:txBody>
          <a:bodyPr wrap="square">
            <a:spAutoFit/>
          </a:bodyPr>
          <a:lstStyle/>
          <a:p>
            <a:pPr marL="342887" indent="-342887">
              <a:buAutoNum type="arabicPeriod"/>
            </a:pPr>
            <a:r>
              <a:rPr lang="en-GB" noProof="0" dirty="0">
                <a:latin typeface="Gill Sans MT" panose="020B0502020104020203" pitchFamily="34" charset="77"/>
              </a:rPr>
              <a:t>Adaptive linear element (</a:t>
            </a:r>
            <a:r>
              <a:rPr lang="en-GB" noProof="0" dirty="0" err="1">
                <a:solidFill>
                  <a:schemeClr val="bg1">
                    <a:lumMod val="50000"/>
                  </a:schemeClr>
                </a:solidFill>
                <a:latin typeface="Gill Sans MT" panose="020B0502020104020203" pitchFamily="34" charset="77"/>
              </a:rPr>
              <a:t>Widrow</a:t>
            </a:r>
            <a:r>
              <a:rPr lang="en-GB" noProof="0" dirty="0">
                <a:solidFill>
                  <a:schemeClr val="bg1">
                    <a:lumMod val="50000"/>
                  </a:schemeClr>
                </a:solidFill>
                <a:latin typeface="Gill Sans MT" panose="020B0502020104020203" pitchFamily="34" charset="77"/>
              </a:rPr>
              <a:t> and Hoff, 1960</a:t>
            </a:r>
            <a:r>
              <a:rPr lang="en-GB" noProof="0" dirty="0">
                <a:latin typeface="Gill Sans MT" panose="020B0502020104020203" pitchFamily="34" charset="77"/>
              </a:rPr>
              <a:t>)</a:t>
            </a:r>
          </a:p>
          <a:p>
            <a:r>
              <a:rPr lang="en-GB" noProof="0" dirty="0">
                <a:solidFill>
                  <a:srgbClr val="000000"/>
                </a:solidFill>
                <a:latin typeface="Gill Sans MT" panose="020B0502020104020203" pitchFamily="34" charset="77"/>
              </a:rPr>
              <a:t>…</a:t>
            </a:r>
          </a:p>
          <a:p>
            <a:r>
              <a:rPr lang="en-GB" noProof="0" dirty="0">
                <a:solidFill>
                  <a:srgbClr val="000000"/>
                </a:solidFill>
                <a:latin typeface="Gill Sans MT" panose="020B0502020104020203" pitchFamily="34" charset="77"/>
              </a:rPr>
              <a:t>8. Multi-GPU convolutional network (</a:t>
            </a:r>
            <a:r>
              <a:rPr lang="en-GB" b="0" i="0" u="none" strike="noStrike" noProof="0" dirty="0" err="1">
                <a:solidFill>
                  <a:schemeClr val="bg1">
                    <a:lumMod val="50000"/>
                  </a:schemeClr>
                </a:solidFill>
                <a:effectLst/>
                <a:latin typeface="Gill Sans MT" panose="020B0502020104020203" pitchFamily="34" charset="77"/>
              </a:rPr>
              <a:t>Krizhevsky</a:t>
            </a:r>
            <a:r>
              <a:rPr lang="en-GB" b="0" i="0" u="none" strike="noStrike" noProof="0" dirty="0">
                <a:solidFill>
                  <a:schemeClr val="bg1">
                    <a:lumMod val="50000"/>
                  </a:schemeClr>
                </a:solidFill>
                <a:effectLst/>
                <a:latin typeface="Gill Sans MT" panose="020B0502020104020203" pitchFamily="34" charset="77"/>
              </a:rPr>
              <a:t> </a:t>
            </a:r>
            <a:r>
              <a:rPr lang="en-GB" b="0" i="1" u="none" strike="noStrike" noProof="0" dirty="0">
                <a:solidFill>
                  <a:schemeClr val="bg1">
                    <a:lumMod val="50000"/>
                  </a:schemeClr>
                </a:solidFill>
                <a:effectLst/>
                <a:latin typeface="Gill Sans MT" panose="020B0502020104020203" pitchFamily="34" charset="77"/>
              </a:rPr>
              <a:t>et al</a:t>
            </a:r>
            <a:r>
              <a:rPr lang="en-GB" b="0" i="0" u="none" strike="noStrike" noProof="0" dirty="0">
                <a:solidFill>
                  <a:schemeClr val="bg1">
                    <a:lumMod val="50000"/>
                  </a:schemeClr>
                </a:solidFill>
                <a:effectLst/>
                <a:latin typeface="Gill Sans MT" panose="020B0502020104020203" pitchFamily="34" charset="77"/>
              </a:rPr>
              <a:t>.</a:t>
            </a:r>
            <a:r>
              <a:rPr lang="en-GB" noProof="0" dirty="0">
                <a:solidFill>
                  <a:schemeClr val="bg1">
                    <a:lumMod val="50000"/>
                  </a:schemeClr>
                </a:solidFill>
                <a:latin typeface="Gill Sans MT" panose="020B0502020104020203" pitchFamily="34" charset="77"/>
              </a:rPr>
              <a:t>, </a:t>
            </a:r>
            <a:r>
              <a:rPr lang="en-GB" b="0" i="0" u="none" strike="noStrike" noProof="0" dirty="0">
                <a:solidFill>
                  <a:schemeClr val="bg1">
                    <a:lumMod val="50000"/>
                  </a:schemeClr>
                </a:solidFill>
                <a:effectLst/>
                <a:latin typeface="Gill Sans MT" panose="020B0502020104020203" pitchFamily="34" charset="77"/>
              </a:rPr>
              <a:t>2012</a:t>
            </a:r>
            <a:r>
              <a:rPr lang="en-GB" noProof="0" dirty="0">
                <a:solidFill>
                  <a:srgbClr val="000000"/>
                </a:solidFill>
                <a:latin typeface="Gill Sans MT" panose="020B0502020104020203" pitchFamily="34" charset="77"/>
              </a:rPr>
              <a:t>)</a:t>
            </a:r>
          </a:p>
          <a:p>
            <a:r>
              <a:rPr lang="en-GB" noProof="0" dirty="0">
                <a:solidFill>
                  <a:srgbClr val="000000"/>
                </a:solidFill>
                <a:latin typeface="Gill Sans MT" panose="020B0502020104020203" pitchFamily="34" charset="77"/>
              </a:rPr>
              <a:t>9. COTS HPC unsupervised convolutional network (</a:t>
            </a:r>
            <a:r>
              <a:rPr lang="en-GB" b="0" i="0" u="none" strike="noStrike" noProof="0" dirty="0">
                <a:solidFill>
                  <a:schemeClr val="bg1">
                    <a:lumMod val="50000"/>
                  </a:schemeClr>
                </a:solidFill>
                <a:effectLst/>
                <a:latin typeface="Gill Sans MT" panose="020B0502020104020203" pitchFamily="34" charset="77"/>
              </a:rPr>
              <a:t>Coates </a:t>
            </a:r>
            <a:r>
              <a:rPr lang="en-GB" b="0" i="1" u="none" strike="noStrike" noProof="0" dirty="0">
                <a:solidFill>
                  <a:schemeClr val="bg1">
                    <a:lumMod val="50000"/>
                  </a:schemeClr>
                </a:solidFill>
                <a:effectLst/>
                <a:latin typeface="Gill Sans MT" panose="020B0502020104020203" pitchFamily="34" charset="77"/>
              </a:rPr>
              <a:t>et al</a:t>
            </a:r>
            <a:r>
              <a:rPr lang="en-GB" b="0" i="0" u="none" strike="noStrike" noProof="0" dirty="0">
                <a:solidFill>
                  <a:schemeClr val="bg1">
                    <a:lumMod val="50000"/>
                  </a:schemeClr>
                </a:solidFill>
                <a:effectLst/>
                <a:latin typeface="Gill Sans MT" panose="020B0502020104020203" pitchFamily="34" charset="77"/>
              </a:rPr>
              <a:t>.</a:t>
            </a:r>
            <a:r>
              <a:rPr lang="en-GB" noProof="0" dirty="0">
                <a:solidFill>
                  <a:schemeClr val="bg1">
                    <a:lumMod val="50000"/>
                  </a:schemeClr>
                </a:solidFill>
                <a:latin typeface="Gill Sans MT" panose="020B0502020104020203" pitchFamily="34" charset="77"/>
              </a:rPr>
              <a:t>, </a:t>
            </a:r>
            <a:r>
              <a:rPr lang="en-GB" b="0" i="0" u="none" strike="noStrike" noProof="0" dirty="0">
                <a:solidFill>
                  <a:schemeClr val="bg1">
                    <a:lumMod val="50000"/>
                  </a:schemeClr>
                </a:solidFill>
                <a:effectLst/>
                <a:latin typeface="Gill Sans MT" panose="020B0502020104020203" pitchFamily="34" charset="77"/>
              </a:rPr>
              <a:t>2013</a:t>
            </a:r>
            <a:r>
              <a:rPr lang="en-GB" noProof="0" dirty="0">
                <a:solidFill>
                  <a:srgbClr val="000000"/>
                </a:solidFill>
                <a:latin typeface="Gill Sans MT" panose="020B0502020104020203" pitchFamily="34" charset="77"/>
              </a:rPr>
              <a:t>)</a:t>
            </a:r>
          </a:p>
        </p:txBody>
      </p:sp>
      <p:sp>
        <p:nvSpPr>
          <p:cNvPr id="4" name="TextBox 3">
            <a:extLst>
              <a:ext uri="{FF2B5EF4-FFF2-40B4-BE49-F238E27FC236}">
                <a16:creationId xmlns:a16="http://schemas.microsoft.com/office/drawing/2014/main" id="{FDF5A0A2-BD21-87FF-8A59-714EACE7391F}"/>
              </a:ext>
            </a:extLst>
          </p:cNvPr>
          <p:cNvSpPr txBox="1"/>
          <p:nvPr/>
        </p:nvSpPr>
        <p:spPr>
          <a:xfrm>
            <a:off x="609600" y="6551613"/>
            <a:ext cx="3135795" cy="246221"/>
          </a:xfrm>
          <a:prstGeom prst="rect">
            <a:avLst/>
          </a:prstGeom>
          <a:noFill/>
        </p:spPr>
        <p:txBody>
          <a:bodyPr wrap="none" rtlCol="0">
            <a:spAutoFit/>
          </a:bodyPr>
          <a:lstStyle/>
          <a:p>
            <a:r>
              <a:rPr lang="en-GB" sz="1000" noProof="0" dirty="0">
                <a:latin typeface="Gill Sans MT" panose="020B0502020104020203" pitchFamily="34" charset="77"/>
              </a:rPr>
              <a:t>Source: Deep Learning, Ian Goodfellow </a:t>
            </a:r>
            <a:r>
              <a:rPr lang="en-GB" sz="1000" i="1" noProof="0" dirty="0">
                <a:latin typeface="Gill Sans MT" panose="020B0502020104020203" pitchFamily="34" charset="77"/>
              </a:rPr>
              <a:t>et al</a:t>
            </a:r>
            <a:r>
              <a:rPr lang="en-GB" sz="1000" noProof="0" dirty="0">
                <a:latin typeface="Gill Sans MT" panose="020B0502020104020203" pitchFamily="34" charset="77"/>
              </a:rPr>
              <a:t>., MIT Press.</a:t>
            </a: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B7A6A0E0-57A4-40D1-5FEC-26A1410C8B2E}"/>
                  </a:ext>
                </a:extLst>
              </p14:cNvPr>
              <p14:cNvContentPartPr/>
              <p14:nvPr/>
            </p14:nvContentPartPr>
            <p14:xfrm>
              <a:off x="1670040" y="1147680"/>
              <a:ext cx="5936400" cy="3463920"/>
            </p14:xfrm>
          </p:contentPart>
        </mc:Choice>
        <mc:Fallback>
          <p:pic>
            <p:nvPicPr>
              <p:cNvPr id="7" name="Ink 6">
                <a:extLst>
                  <a:ext uri="{FF2B5EF4-FFF2-40B4-BE49-F238E27FC236}">
                    <a16:creationId xmlns:a16="http://schemas.microsoft.com/office/drawing/2014/main" id="{B7A6A0E0-57A4-40D1-5FEC-26A1410C8B2E}"/>
                  </a:ext>
                </a:extLst>
              </p:cNvPr>
              <p:cNvPicPr/>
              <p:nvPr/>
            </p:nvPicPr>
            <p:blipFill>
              <a:blip r:embed="rId4"/>
              <a:stretch>
                <a:fillRect/>
              </a:stretch>
            </p:blipFill>
            <p:spPr>
              <a:xfrm>
                <a:off x="1660680" y="1138320"/>
                <a:ext cx="5955120" cy="3482640"/>
              </a:xfrm>
              <a:prstGeom prst="rect">
                <a:avLst/>
              </a:prstGeom>
            </p:spPr>
          </p:pic>
        </mc:Fallback>
      </mc:AlternateContent>
    </p:spTree>
    <p:extLst>
      <p:ext uri="{BB962C8B-B14F-4D97-AF65-F5344CB8AC3E}">
        <p14:creationId xmlns:p14="http://schemas.microsoft.com/office/powerpoint/2010/main" val="3095206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5A15D-DAF7-B445-825F-51DE8B5E4CA1}"/>
              </a:ext>
            </a:extLst>
          </p:cNvPr>
          <p:cNvSpPr>
            <a:spLocks noGrp="1"/>
          </p:cNvSpPr>
          <p:nvPr>
            <p:ph type="title"/>
          </p:nvPr>
        </p:nvSpPr>
        <p:spPr/>
        <p:txBody>
          <a:bodyPr/>
          <a:lstStyle/>
          <a:p>
            <a:r>
              <a:rPr lang="en-GB" noProof="0" dirty="0"/>
              <a:t>Number of neurons</a:t>
            </a:r>
          </a:p>
        </p:txBody>
      </p:sp>
      <p:sp>
        <p:nvSpPr>
          <p:cNvPr id="3" name="Slide Number Placeholder 2">
            <a:extLst>
              <a:ext uri="{FF2B5EF4-FFF2-40B4-BE49-F238E27FC236}">
                <a16:creationId xmlns:a16="http://schemas.microsoft.com/office/drawing/2014/main" id="{4D19DD49-4699-ED4E-9785-2C35D973C15F}"/>
              </a:ext>
            </a:extLst>
          </p:cNvPr>
          <p:cNvSpPr>
            <a:spLocks noGrp="1"/>
          </p:cNvSpPr>
          <p:nvPr>
            <p:ph type="sldNum" sz="quarter" idx="12"/>
          </p:nvPr>
        </p:nvSpPr>
        <p:spPr/>
        <p:txBody>
          <a:bodyPr/>
          <a:lstStyle/>
          <a:p>
            <a:fld id="{BB98F552-A29D-2D4E-8192-F20670493719}" type="slidenum">
              <a:rPr lang="en-GB" noProof="0" smtClean="0"/>
              <a:pPr/>
              <a:t>13</a:t>
            </a:fld>
            <a:endParaRPr lang="en-GB" noProof="0" dirty="0"/>
          </a:p>
        </p:txBody>
      </p:sp>
      <p:pic>
        <p:nvPicPr>
          <p:cNvPr id="5" name="Picture 4" descr="Diagram&#10;&#10;Description automatically generated">
            <a:extLst>
              <a:ext uri="{FF2B5EF4-FFF2-40B4-BE49-F238E27FC236}">
                <a16:creationId xmlns:a16="http://schemas.microsoft.com/office/drawing/2014/main" id="{51F78EDE-D2E3-C84A-BD59-71A3B6DD68A0}"/>
              </a:ext>
            </a:extLst>
          </p:cNvPr>
          <p:cNvPicPr>
            <a:picLocks noChangeAspect="1"/>
          </p:cNvPicPr>
          <p:nvPr/>
        </p:nvPicPr>
        <p:blipFill rotWithShape="1">
          <a:blip r:embed="rId2">
            <a:extLst>
              <a:ext uri="{28A0092B-C50C-407E-A947-70E740481C1C}">
                <a14:useLocalDpi xmlns:a14="http://schemas.microsoft.com/office/drawing/2010/main" val="0"/>
              </a:ext>
            </a:extLst>
          </a:blip>
          <a:srcRect l="6474" t="8882" r="3198"/>
          <a:stretch/>
        </p:blipFill>
        <p:spPr>
          <a:xfrm>
            <a:off x="2586880" y="913188"/>
            <a:ext cx="6360637" cy="3163884"/>
          </a:xfrm>
          <a:prstGeom prst="rect">
            <a:avLst/>
          </a:prstGeom>
        </p:spPr>
      </p:pic>
      <p:sp>
        <p:nvSpPr>
          <p:cNvPr id="6" name="Rectangle 5">
            <a:extLst>
              <a:ext uri="{FF2B5EF4-FFF2-40B4-BE49-F238E27FC236}">
                <a16:creationId xmlns:a16="http://schemas.microsoft.com/office/drawing/2014/main" id="{F451F4EB-A75E-A844-BC5C-2E02885D7F76}"/>
              </a:ext>
            </a:extLst>
          </p:cNvPr>
          <p:cNvSpPr/>
          <p:nvPr/>
        </p:nvSpPr>
        <p:spPr>
          <a:xfrm>
            <a:off x="2591061" y="3971861"/>
            <a:ext cx="8554550" cy="1200329"/>
          </a:xfrm>
          <a:prstGeom prst="rect">
            <a:avLst/>
          </a:prstGeom>
        </p:spPr>
        <p:txBody>
          <a:bodyPr wrap="square">
            <a:spAutoFit/>
          </a:bodyPr>
          <a:lstStyle/>
          <a:p>
            <a:r>
              <a:rPr lang="en-GB" noProof="0" dirty="0">
                <a:solidFill>
                  <a:srgbClr val="000000"/>
                </a:solidFill>
                <a:latin typeface="Gill Sans MT" panose="020B0502020104020203" pitchFamily="34" charset="77"/>
              </a:rPr>
              <a:t>17. Distributed autoencoder (</a:t>
            </a:r>
            <a:r>
              <a:rPr lang="en-GB" b="0" i="0" u="none" strike="noStrike" noProof="0" dirty="0">
                <a:solidFill>
                  <a:schemeClr val="bg1">
                    <a:lumMod val="50000"/>
                  </a:schemeClr>
                </a:solidFill>
                <a:effectLst/>
                <a:latin typeface="Gill Sans MT" panose="020B0502020104020203" pitchFamily="34" charset="77"/>
              </a:rPr>
              <a:t>Le </a:t>
            </a:r>
            <a:r>
              <a:rPr lang="en-GB" b="0" i="1" u="none" strike="noStrike" noProof="0" dirty="0">
                <a:solidFill>
                  <a:schemeClr val="bg1">
                    <a:lumMod val="50000"/>
                  </a:schemeClr>
                </a:solidFill>
                <a:effectLst/>
                <a:latin typeface="Gill Sans MT" panose="020B0502020104020203" pitchFamily="34" charset="77"/>
              </a:rPr>
              <a:t>et al</a:t>
            </a:r>
            <a:r>
              <a:rPr lang="en-GB" b="0" i="0" u="none" strike="noStrike" noProof="0" dirty="0">
                <a:solidFill>
                  <a:schemeClr val="bg1">
                    <a:lumMod val="50000"/>
                  </a:schemeClr>
                </a:solidFill>
                <a:effectLst/>
                <a:latin typeface="Gill Sans MT" panose="020B0502020104020203" pitchFamily="34" charset="77"/>
              </a:rPr>
              <a:t>.</a:t>
            </a:r>
            <a:r>
              <a:rPr lang="en-GB" noProof="0" dirty="0">
                <a:solidFill>
                  <a:schemeClr val="bg1">
                    <a:lumMod val="50000"/>
                  </a:schemeClr>
                </a:solidFill>
                <a:latin typeface="Gill Sans MT" panose="020B0502020104020203" pitchFamily="34" charset="77"/>
              </a:rPr>
              <a:t>, </a:t>
            </a:r>
            <a:r>
              <a:rPr lang="en-GB" b="0" i="0" u="none" strike="noStrike" noProof="0" dirty="0">
                <a:solidFill>
                  <a:schemeClr val="bg1">
                    <a:lumMod val="50000"/>
                  </a:schemeClr>
                </a:solidFill>
                <a:effectLst/>
                <a:latin typeface="Gill Sans MT" panose="020B0502020104020203" pitchFamily="34" charset="77"/>
              </a:rPr>
              <a:t>2012</a:t>
            </a:r>
            <a:r>
              <a:rPr lang="en-GB" noProof="0" dirty="0">
                <a:solidFill>
                  <a:srgbClr val="000000"/>
                </a:solidFill>
                <a:latin typeface="Gill Sans MT" panose="020B0502020104020203" pitchFamily="34" charset="77"/>
              </a:rPr>
              <a:t>)</a:t>
            </a:r>
          </a:p>
          <a:p>
            <a:r>
              <a:rPr lang="en-GB" noProof="0" dirty="0">
                <a:solidFill>
                  <a:srgbClr val="000000"/>
                </a:solidFill>
                <a:latin typeface="Gill Sans MT" panose="020B0502020104020203" pitchFamily="34" charset="77"/>
              </a:rPr>
              <a:t>18. Multi-GPU convolutional network (</a:t>
            </a:r>
            <a:r>
              <a:rPr lang="en-GB" b="0" i="0" u="none" strike="noStrike" noProof="0" dirty="0" err="1">
                <a:solidFill>
                  <a:schemeClr val="bg1">
                    <a:lumMod val="50000"/>
                  </a:schemeClr>
                </a:solidFill>
                <a:effectLst/>
                <a:latin typeface="Gill Sans MT" panose="020B0502020104020203" pitchFamily="34" charset="77"/>
              </a:rPr>
              <a:t>Krizhevsky</a:t>
            </a:r>
            <a:r>
              <a:rPr lang="en-GB" b="0" i="0" u="none" strike="noStrike" noProof="0" dirty="0">
                <a:solidFill>
                  <a:schemeClr val="bg1">
                    <a:lumMod val="50000"/>
                  </a:schemeClr>
                </a:solidFill>
                <a:effectLst/>
                <a:latin typeface="Gill Sans MT" panose="020B0502020104020203" pitchFamily="34" charset="77"/>
              </a:rPr>
              <a:t> </a:t>
            </a:r>
            <a:r>
              <a:rPr lang="en-GB" b="0" i="1" u="none" strike="noStrike" noProof="0" dirty="0">
                <a:solidFill>
                  <a:schemeClr val="bg1">
                    <a:lumMod val="50000"/>
                  </a:schemeClr>
                </a:solidFill>
                <a:effectLst/>
                <a:latin typeface="Gill Sans MT" panose="020B0502020104020203" pitchFamily="34" charset="77"/>
              </a:rPr>
              <a:t>et al</a:t>
            </a:r>
            <a:r>
              <a:rPr lang="en-GB" b="0" i="0" u="none" strike="noStrike" noProof="0" dirty="0">
                <a:solidFill>
                  <a:schemeClr val="bg1">
                    <a:lumMod val="50000"/>
                  </a:schemeClr>
                </a:solidFill>
                <a:effectLst/>
                <a:latin typeface="Gill Sans MT" panose="020B0502020104020203" pitchFamily="34" charset="77"/>
              </a:rPr>
              <a:t>.</a:t>
            </a:r>
            <a:r>
              <a:rPr lang="en-GB" noProof="0" dirty="0">
                <a:solidFill>
                  <a:schemeClr val="bg1">
                    <a:lumMod val="50000"/>
                  </a:schemeClr>
                </a:solidFill>
                <a:latin typeface="Gill Sans MT" panose="020B0502020104020203" pitchFamily="34" charset="77"/>
              </a:rPr>
              <a:t>, </a:t>
            </a:r>
            <a:r>
              <a:rPr lang="en-GB" b="0" i="0" u="none" strike="noStrike" noProof="0" dirty="0">
                <a:solidFill>
                  <a:schemeClr val="bg1">
                    <a:lumMod val="50000"/>
                  </a:schemeClr>
                </a:solidFill>
                <a:effectLst/>
                <a:latin typeface="Gill Sans MT" panose="020B0502020104020203" pitchFamily="34" charset="77"/>
              </a:rPr>
              <a:t>2012</a:t>
            </a:r>
            <a:r>
              <a:rPr lang="en-GB" noProof="0" dirty="0">
                <a:solidFill>
                  <a:srgbClr val="000000"/>
                </a:solidFill>
                <a:latin typeface="Gill Sans MT" panose="020B0502020104020203" pitchFamily="34" charset="77"/>
              </a:rPr>
              <a:t>)</a:t>
            </a:r>
          </a:p>
          <a:p>
            <a:r>
              <a:rPr lang="en-GB" noProof="0" dirty="0">
                <a:solidFill>
                  <a:srgbClr val="000000"/>
                </a:solidFill>
                <a:latin typeface="Gill Sans MT" panose="020B0502020104020203" pitchFamily="34" charset="77"/>
              </a:rPr>
              <a:t>19. COTS HPC unsupervised convolutional network (</a:t>
            </a:r>
            <a:r>
              <a:rPr lang="en-GB" b="0" i="0" u="none" strike="noStrike" noProof="0" dirty="0">
                <a:solidFill>
                  <a:schemeClr val="bg1">
                    <a:lumMod val="50000"/>
                  </a:schemeClr>
                </a:solidFill>
                <a:effectLst/>
                <a:latin typeface="Gill Sans MT" panose="020B0502020104020203" pitchFamily="34" charset="77"/>
              </a:rPr>
              <a:t>Coates </a:t>
            </a:r>
            <a:r>
              <a:rPr lang="en-GB" b="0" i="1" u="none" strike="noStrike" noProof="0" dirty="0">
                <a:solidFill>
                  <a:schemeClr val="bg1">
                    <a:lumMod val="50000"/>
                  </a:schemeClr>
                </a:solidFill>
                <a:effectLst/>
                <a:latin typeface="Gill Sans MT" panose="020B0502020104020203" pitchFamily="34" charset="77"/>
              </a:rPr>
              <a:t>et al</a:t>
            </a:r>
            <a:r>
              <a:rPr lang="en-GB" b="0" i="0" u="none" strike="noStrike" noProof="0" dirty="0">
                <a:solidFill>
                  <a:schemeClr val="bg1">
                    <a:lumMod val="50000"/>
                  </a:schemeClr>
                </a:solidFill>
                <a:effectLst/>
                <a:latin typeface="Gill Sans MT" panose="020B0502020104020203" pitchFamily="34" charset="77"/>
              </a:rPr>
              <a:t>.</a:t>
            </a:r>
            <a:r>
              <a:rPr lang="en-GB" noProof="0" dirty="0">
                <a:solidFill>
                  <a:schemeClr val="bg1">
                    <a:lumMod val="50000"/>
                  </a:schemeClr>
                </a:solidFill>
                <a:latin typeface="Gill Sans MT" panose="020B0502020104020203" pitchFamily="34" charset="77"/>
              </a:rPr>
              <a:t>, </a:t>
            </a:r>
            <a:r>
              <a:rPr lang="en-GB" b="0" i="0" u="none" strike="noStrike" noProof="0" dirty="0">
                <a:solidFill>
                  <a:schemeClr val="bg1">
                    <a:lumMod val="50000"/>
                  </a:schemeClr>
                </a:solidFill>
                <a:effectLst/>
                <a:latin typeface="Gill Sans MT" panose="020B0502020104020203" pitchFamily="34" charset="77"/>
              </a:rPr>
              <a:t>2013</a:t>
            </a:r>
            <a:r>
              <a:rPr lang="en-GB" noProof="0" dirty="0">
                <a:solidFill>
                  <a:srgbClr val="000000"/>
                </a:solidFill>
                <a:latin typeface="Gill Sans MT" panose="020B0502020104020203" pitchFamily="34" charset="77"/>
              </a:rPr>
              <a:t>)</a:t>
            </a:r>
          </a:p>
          <a:p>
            <a:r>
              <a:rPr lang="en-GB" noProof="0" dirty="0">
                <a:solidFill>
                  <a:srgbClr val="000000"/>
                </a:solidFill>
                <a:latin typeface="Gill Sans MT" panose="020B0502020104020203" pitchFamily="34" charset="77"/>
              </a:rPr>
              <a:t>20. </a:t>
            </a:r>
            <a:r>
              <a:rPr lang="en-GB" noProof="0" dirty="0" err="1">
                <a:solidFill>
                  <a:srgbClr val="000000"/>
                </a:solidFill>
                <a:latin typeface="Gill Sans MT" panose="020B0502020104020203" pitchFamily="34" charset="77"/>
              </a:rPr>
              <a:t>GoogLeNet</a:t>
            </a:r>
            <a:r>
              <a:rPr lang="en-GB" noProof="0" dirty="0">
                <a:solidFill>
                  <a:srgbClr val="000000"/>
                </a:solidFill>
                <a:latin typeface="Gill Sans MT" panose="020B0502020104020203" pitchFamily="34" charset="77"/>
              </a:rPr>
              <a:t> (</a:t>
            </a:r>
            <a:r>
              <a:rPr lang="en-GB" b="0" i="0" u="none" strike="noStrike" noProof="0" dirty="0" err="1">
                <a:solidFill>
                  <a:schemeClr val="bg1">
                    <a:lumMod val="50000"/>
                  </a:schemeClr>
                </a:solidFill>
                <a:effectLst/>
                <a:latin typeface="Gill Sans MT" panose="020B0502020104020203" pitchFamily="34" charset="77"/>
              </a:rPr>
              <a:t>Szegedy</a:t>
            </a:r>
            <a:r>
              <a:rPr lang="en-GB" b="0" i="0" u="none" strike="noStrike" noProof="0" dirty="0">
                <a:solidFill>
                  <a:schemeClr val="bg1">
                    <a:lumMod val="50000"/>
                  </a:schemeClr>
                </a:solidFill>
                <a:effectLst/>
                <a:latin typeface="Gill Sans MT" panose="020B0502020104020203" pitchFamily="34" charset="77"/>
              </a:rPr>
              <a:t> et al.</a:t>
            </a:r>
            <a:r>
              <a:rPr lang="en-GB" noProof="0" dirty="0">
                <a:solidFill>
                  <a:schemeClr val="bg1">
                    <a:lumMod val="50000"/>
                  </a:schemeClr>
                </a:solidFill>
                <a:latin typeface="Gill Sans MT" panose="020B0502020104020203" pitchFamily="34" charset="77"/>
              </a:rPr>
              <a:t>, </a:t>
            </a:r>
            <a:r>
              <a:rPr lang="en-GB" b="0" i="0" u="none" strike="noStrike" noProof="0" dirty="0">
                <a:solidFill>
                  <a:schemeClr val="bg1">
                    <a:lumMod val="50000"/>
                  </a:schemeClr>
                </a:solidFill>
                <a:effectLst/>
                <a:latin typeface="Gill Sans MT" panose="020B0502020104020203" pitchFamily="34" charset="77"/>
              </a:rPr>
              <a:t>2014a</a:t>
            </a:r>
            <a:r>
              <a:rPr lang="en-GB" noProof="0" dirty="0">
                <a:solidFill>
                  <a:srgbClr val="000000"/>
                </a:solidFill>
                <a:latin typeface="Gill Sans MT" panose="020B0502020104020203" pitchFamily="34" charset="77"/>
              </a:rPr>
              <a:t>)</a:t>
            </a:r>
          </a:p>
        </p:txBody>
      </p:sp>
      <p:sp>
        <p:nvSpPr>
          <p:cNvPr id="4" name="TextBox 3">
            <a:extLst>
              <a:ext uri="{FF2B5EF4-FFF2-40B4-BE49-F238E27FC236}">
                <a16:creationId xmlns:a16="http://schemas.microsoft.com/office/drawing/2014/main" id="{CD1A6EE7-2267-F186-051A-AD0547427F28}"/>
              </a:ext>
            </a:extLst>
          </p:cNvPr>
          <p:cNvSpPr txBox="1"/>
          <p:nvPr/>
        </p:nvSpPr>
        <p:spPr>
          <a:xfrm>
            <a:off x="609600" y="6551613"/>
            <a:ext cx="2836033" cy="230832"/>
          </a:xfrm>
          <a:prstGeom prst="rect">
            <a:avLst/>
          </a:prstGeom>
          <a:noFill/>
        </p:spPr>
        <p:txBody>
          <a:bodyPr wrap="none" rtlCol="0">
            <a:spAutoFit/>
          </a:bodyPr>
          <a:lstStyle/>
          <a:p>
            <a:r>
              <a:rPr lang="en-GB" sz="900" noProof="0" dirty="0">
                <a:latin typeface="Gill Sans MT" panose="020B0502020104020203" pitchFamily="34" charset="77"/>
              </a:rPr>
              <a:t>Source: Deep Learning, Ian Goodfellow </a:t>
            </a:r>
            <a:r>
              <a:rPr lang="en-GB" sz="900" i="1" noProof="0" dirty="0">
                <a:latin typeface="Gill Sans MT" panose="020B0502020104020203" pitchFamily="34" charset="77"/>
              </a:rPr>
              <a:t>et al</a:t>
            </a:r>
            <a:r>
              <a:rPr lang="en-GB" sz="900" noProof="0" dirty="0">
                <a:latin typeface="Gill Sans MT" panose="020B0502020104020203" pitchFamily="34" charset="77"/>
              </a:rPr>
              <a:t>., MIT Press.</a:t>
            </a:r>
          </a:p>
        </p:txBody>
      </p:sp>
      <p:sp>
        <p:nvSpPr>
          <p:cNvPr id="9" name="TextBox 8">
            <a:extLst>
              <a:ext uri="{FF2B5EF4-FFF2-40B4-BE49-F238E27FC236}">
                <a16:creationId xmlns:a16="http://schemas.microsoft.com/office/drawing/2014/main" id="{7F1C704C-F294-940B-DFD1-56FCCB5C05E5}"/>
              </a:ext>
            </a:extLst>
          </p:cNvPr>
          <p:cNvSpPr txBox="1"/>
          <p:nvPr/>
        </p:nvSpPr>
        <p:spPr>
          <a:xfrm>
            <a:off x="948466" y="5453805"/>
            <a:ext cx="10633934" cy="923330"/>
          </a:xfrm>
          <a:prstGeom prst="rect">
            <a:avLst/>
          </a:prstGeom>
          <a:noFill/>
        </p:spPr>
        <p:txBody>
          <a:bodyPr wrap="square">
            <a:spAutoFit/>
          </a:bodyPr>
          <a:lstStyle/>
          <a:p>
            <a:r>
              <a:rPr lang="en-GB" noProof="0" dirty="0">
                <a:latin typeface="Gill Sans MT" panose="020B0502020104020203" pitchFamily="34" charset="77"/>
              </a:rPr>
              <a:t>- T</a:t>
            </a:r>
            <a:r>
              <a:rPr lang="en-GB" b="0" i="0" u="none" strike="noStrike" noProof="0" dirty="0">
                <a:effectLst/>
                <a:latin typeface="Gill Sans MT" panose="020B0502020104020203" pitchFamily="34" charset="77"/>
              </a:rPr>
              <a:t>he human brain has approximately 86 billion neurons </a:t>
            </a:r>
          </a:p>
          <a:p>
            <a:r>
              <a:rPr lang="en-GB" noProof="0" dirty="0">
                <a:latin typeface="Gill Sans MT" panose="020B0502020104020203" pitchFamily="34" charset="77"/>
              </a:rPr>
              <a:t>- The </a:t>
            </a:r>
            <a:r>
              <a:rPr lang="en-GB" b="0" i="0" u="none" strike="noStrike" noProof="0" dirty="0">
                <a:effectLst/>
                <a:latin typeface="Gill Sans MT" panose="020B0502020104020203" pitchFamily="34" charset="77"/>
              </a:rPr>
              <a:t>GPT-4 model has approximately 1.8 trillion parameters.</a:t>
            </a:r>
          </a:p>
          <a:p>
            <a:r>
              <a:rPr lang="en-GB" noProof="0" dirty="0">
                <a:latin typeface="Gill Sans MT" panose="020B0502020104020203" pitchFamily="34" charset="77"/>
              </a:rPr>
              <a:t>- However, the artificial neurons are not equal to biological neurons</a:t>
            </a: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FF1207E0-0DA3-B252-4AD8-8CDF42FA8596}"/>
                  </a:ext>
                </a:extLst>
              </p14:cNvPr>
              <p14:cNvContentPartPr/>
              <p14:nvPr/>
            </p14:nvContentPartPr>
            <p14:xfrm>
              <a:off x="2882520" y="918000"/>
              <a:ext cx="3345120" cy="2608560"/>
            </p14:xfrm>
          </p:contentPart>
        </mc:Choice>
        <mc:Fallback>
          <p:pic>
            <p:nvPicPr>
              <p:cNvPr id="7" name="Ink 6">
                <a:extLst>
                  <a:ext uri="{FF2B5EF4-FFF2-40B4-BE49-F238E27FC236}">
                    <a16:creationId xmlns:a16="http://schemas.microsoft.com/office/drawing/2014/main" id="{FF1207E0-0DA3-B252-4AD8-8CDF42FA8596}"/>
                  </a:ext>
                </a:extLst>
              </p:cNvPr>
              <p:cNvPicPr/>
              <p:nvPr/>
            </p:nvPicPr>
            <p:blipFill>
              <a:blip r:embed="rId4"/>
              <a:stretch>
                <a:fillRect/>
              </a:stretch>
            </p:blipFill>
            <p:spPr>
              <a:xfrm>
                <a:off x="2873160" y="908640"/>
                <a:ext cx="3363840" cy="2627280"/>
              </a:xfrm>
              <a:prstGeom prst="rect">
                <a:avLst/>
              </a:prstGeom>
            </p:spPr>
          </p:pic>
        </mc:Fallback>
      </mc:AlternateContent>
    </p:spTree>
    <p:extLst>
      <p:ext uri="{BB962C8B-B14F-4D97-AF65-F5344CB8AC3E}">
        <p14:creationId xmlns:p14="http://schemas.microsoft.com/office/powerpoint/2010/main" val="2468252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53EF4-D72D-AE21-420A-20AF913B08E0}"/>
              </a:ext>
            </a:extLst>
          </p:cNvPr>
          <p:cNvSpPr>
            <a:spLocks noGrp="1"/>
          </p:cNvSpPr>
          <p:nvPr>
            <p:ph type="title"/>
          </p:nvPr>
        </p:nvSpPr>
        <p:spPr/>
        <p:txBody>
          <a:bodyPr/>
          <a:lstStyle/>
          <a:p>
            <a:r>
              <a:rPr lang="en-GB" noProof="0" dirty="0"/>
              <a:t>Machine learning models</a:t>
            </a:r>
          </a:p>
        </p:txBody>
      </p:sp>
      <p:sp>
        <p:nvSpPr>
          <p:cNvPr id="4" name="Slide Number Placeholder 3">
            <a:extLst>
              <a:ext uri="{FF2B5EF4-FFF2-40B4-BE49-F238E27FC236}">
                <a16:creationId xmlns:a16="http://schemas.microsoft.com/office/drawing/2014/main" id="{E079D6E0-C445-ABA0-05BC-62DD0FF22AFF}"/>
              </a:ext>
            </a:extLst>
          </p:cNvPr>
          <p:cNvSpPr>
            <a:spLocks noGrp="1"/>
          </p:cNvSpPr>
          <p:nvPr>
            <p:ph type="sldNum" sz="quarter" idx="12"/>
          </p:nvPr>
        </p:nvSpPr>
        <p:spPr/>
        <p:txBody>
          <a:bodyPr/>
          <a:lstStyle/>
          <a:p>
            <a:fld id="{44E22EE9-B8A0-0641-9265-052CFE9B95A7}" type="slidenum">
              <a:rPr lang="en-GB" noProof="0" smtClean="0"/>
              <a:pPr/>
              <a:t>14</a:t>
            </a:fld>
            <a:endParaRPr lang="en-GB" noProof="0" dirty="0"/>
          </a:p>
        </p:txBody>
      </p:sp>
      <p:pic>
        <p:nvPicPr>
          <p:cNvPr id="1026" name="Picture 2" descr="A diagram of a bicycle&#10;&#10;Description automatically generated">
            <a:extLst>
              <a:ext uri="{FF2B5EF4-FFF2-40B4-BE49-F238E27FC236}">
                <a16:creationId xmlns:a16="http://schemas.microsoft.com/office/drawing/2014/main" id="{DD5F024E-DDAA-7098-3DFE-7661EA8001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760"/>
          <a:stretch/>
        </p:blipFill>
        <p:spPr bwMode="auto">
          <a:xfrm>
            <a:off x="3334222" y="917439"/>
            <a:ext cx="5141596" cy="55028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638235-3CDF-F65E-4CA3-44D58E8C2468}"/>
              </a:ext>
            </a:extLst>
          </p:cNvPr>
          <p:cNvSpPr txBox="1"/>
          <p:nvPr/>
        </p:nvSpPr>
        <p:spPr>
          <a:xfrm>
            <a:off x="609600" y="6551613"/>
            <a:ext cx="5486400" cy="230832"/>
          </a:xfrm>
          <a:prstGeom prst="rect">
            <a:avLst/>
          </a:prstGeom>
          <a:noFill/>
        </p:spPr>
        <p:txBody>
          <a:bodyPr wrap="square">
            <a:spAutoFit/>
          </a:bodyPr>
          <a:lstStyle/>
          <a:p>
            <a:r>
              <a:rPr lang="en-GB" sz="900" noProof="0" dirty="0">
                <a:latin typeface="Gill Sans MT" panose="020B0502020104020203" pitchFamily="34" charset="77"/>
              </a:rPr>
              <a:t>Source: Understanding Deep Learning, Simon J.D. Prince,  MIT Press. </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405088E0-7146-65F2-F9D5-E9210CBDCC5F}"/>
                  </a:ext>
                </a:extLst>
              </p14:cNvPr>
              <p14:cNvContentPartPr/>
              <p14:nvPr/>
            </p14:nvContentPartPr>
            <p14:xfrm>
              <a:off x="2296440" y="445320"/>
              <a:ext cx="4572360" cy="5613120"/>
            </p14:xfrm>
          </p:contentPart>
        </mc:Choice>
        <mc:Fallback>
          <p:pic>
            <p:nvPicPr>
              <p:cNvPr id="3" name="Ink 2">
                <a:extLst>
                  <a:ext uri="{FF2B5EF4-FFF2-40B4-BE49-F238E27FC236}">
                    <a16:creationId xmlns:a16="http://schemas.microsoft.com/office/drawing/2014/main" id="{405088E0-7146-65F2-F9D5-E9210CBDCC5F}"/>
                  </a:ext>
                </a:extLst>
              </p:cNvPr>
              <p:cNvPicPr/>
              <p:nvPr/>
            </p:nvPicPr>
            <p:blipFill>
              <a:blip r:embed="rId4"/>
              <a:stretch>
                <a:fillRect/>
              </a:stretch>
            </p:blipFill>
            <p:spPr>
              <a:xfrm>
                <a:off x="2287080" y="435960"/>
                <a:ext cx="4591080" cy="5631840"/>
              </a:xfrm>
              <a:prstGeom prst="rect">
                <a:avLst/>
              </a:prstGeom>
            </p:spPr>
          </p:pic>
        </mc:Fallback>
      </mc:AlternateContent>
    </p:spTree>
    <p:extLst>
      <p:ext uri="{BB962C8B-B14F-4D97-AF65-F5344CB8AC3E}">
        <p14:creationId xmlns:p14="http://schemas.microsoft.com/office/powerpoint/2010/main" val="408613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3B4C9-9B6A-634B-82DA-8A02C51506CC}"/>
              </a:ext>
            </a:extLst>
          </p:cNvPr>
          <p:cNvSpPr>
            <a:spLocks noGrp="1"/>
          </p:cNvSpPr>
          <p:nvPr>
            <p:ph type="title"/>
          </p:nvPr>
        </p:nvSpPr>
        <p:spPr/>
        <p:txBody>
          <a:bodyPr/>
          <a:lstStyle/>
          <a:p>
            <a:r>
              <a:rPr lang="en-GB" noProof="0" dirty="0"/>
              <a:t>Machine Learning (ML)</a:t>
            </a:r>
          </a:p>
        </p:txBody>
      </p:sp>
      <p:sp>
        <p:nvSpPr>
          <p:cNvPr id="3" name="Content Placeholder 2">
            <a:extLst>
              <a:ext uri="{FF2B5EF4-FFF2-40B4-BE49-F238E27FC236}">
                <a16:creationId xmlns:a16="http://schemas.microsoft.com/office/drawing/2014/main" id="{5FC070C8-BA96-3B4C-83E0-DD07C00FB629}"/>
              </a:ext>
            </a:extLst>
          </p:cNvPr>
          <p:cNvSpPr>
            <a:spLocks noGrp="1"/>
          </p:cNvSpPr>
          <p:nvPr>
            <p:ph idx="1"/>
          </p:nvPr>
        </p:nvSpPr>
        <p:spPr/>
        <p:txBody>
          <a:bodyPr/>
          <a:lstStyle/>
          <a:p>
            <a:r>
              <a:rPr lang="en-GB" noProof="0" dirty="0"/>
              <a:t>Most of machine learning methods are designed as a learning process to learn a function </a:t>
            </a:r>
            <a:r>
              <a:rPr lang="en-GB" noProof="0" dirty="0">
                <a:latin typeface="Courier New" panose="02070309020205020404" pitchFamily="49" charset="0"/>
                <a:cs typeface="Courier New" panose="02070309020205020404" pitchFamily="49" charset="0"/>
              </a:rPr>
              <a:t>f*</a:t>
            </a:r>
            <a:r>
              <a:rPr lang="en-GB" noProof="0" dirty="0"/>
              <a:t> for which: </a:t>
            </a:r>
          </a:p>
          <a:p>
            <a:pPr marL="0" indent="0">
              <a:buNone/>
            </a:pPr>
            <a:endParaRPr lang="en-GB" noProof="0" dirty="0">
              <a:latin typeface="Courier New" panose="02070309020205020404" pitchFamily="49" charset="0"/>
            </a:endParaRPr>
          </a:p>
          <a:p>
            <a:pPr marL="0" indent="0">
              <a:buNone/>
            </a:pPr>
            <a:endParaRPr lang="en-GB" baseline="30000" noProof="0" dirty="0">
              <a:latin typeface="Courier New" panose="02070309020205020404" pitchFamily="49" charset="0"/>
            </a:endParaRPr>
          </a:p>
          <a:p>
            <a:pPr marL="0" indent="0">
              <a:buNone/>
            </a:pPr>
            <a:r>
              <a:rPr lang="en-GB" noProof="0" dirty="0"/>
              <a:t>- In other words, this means if we know the answer for a training sample x, then that answer is </a:t>
            </a:r>
            <a:r>
              <a:rPr lang="en-GB" i="1" noProof="0" dirty="0"/>
              <a:t>probably</a:t>
            </a:r>
            <a:r>
              <a:rPr lang="en-GB" noProof="0" dirty="0"/>
              <a:t> good in the neighbourhood of x. </a:t>
            </a:r>
          </a:p>
        </p:txBody>
      </p:sp>
      <p:sp>
        <p:nvSpPr>
          <p:cNvPr id="4" name="Slide Number Placeholder 3">
            <a:extLst>
              <a:ext uri="{FF2B5EF4-FFF2-40B4-BE49-F238E27FC236}">
                <a16:creationId xmlns:a16="http://schemas.microsoft.com/office/drawing/2014/main" id="{C67C9824-CD9C-5D46-A7FE-6E5EFA6E1363}"/>
              </a:ext>
            </a:extLst>
          </p:cNvPr>
          <p:cNvSpPr>
            <a:spLocks noGrp="1"/>
          </p:cNvSpPr>
          <p:nvPr>
            <p:ph type="sldNum" sz="quarter" idx="12"/>
          </p:nvPr>
        </p:nvSpPr>
        <p:spPr/>
        <p:txBody>
          <a:bodyPr/>
          <a:lstStyle/>
          <a:p>
            <a:fld id="{44E22EE9-B8A0-0641-9265-052CFE9B95A7}" type="slidenum">
              <a:rPr lang="en-GB" noProof="0" smtClean="0"/>
              <a:pPr/>
              <a:t>15</a:t>
            </a:fld>
            <a:endParaRPr lang="en-GB" noProof="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1A7F8C6-3F77-D8BB-6B79-06EA16CF0A12}"/>
                  </a:ext>
                </a:extLst>
              </p:cNvPr>
              <p:cNvSpPr txBox="1"/>
              <p:nvPr/>
            </p:nvSpPr>
            <p:spPr>
              <a:xfrm>
                <a:off x="4627037" y="2305676"/>
                <a:ext cx="3456384" cy="276999"/>
              </a:xfrm>
              <a:prstGeom prst="rect">
                <a:avLst/>
              </a:prstGeom>
              <a:noFill/>
            </p:spPr>
            <p:txBody>
              <a:bodyPr wrap="square" lIns="0" tIns="0" rIns="0" bIns="0" rtlCol="0">
                <a:spAutoFit/>
              </a:bodyPr>
              <a:lstStyle/>
              <a:p>
                <a14:m>
                  <m:oMath xmlns:m="http://schemas.openxmlformats.org/officeDocument/2006/math">
                    <m:sSup>
                      <m:sSupPr>
                        <m:ctrlPr>
                          <a:rPr lang="en-GB" i="1" noProof="0" smtClean="0">
                            <a:latin typeface="Cambria Math" panose="02040503050406030204" pitchFamily="18" charset="0"/>
                          </a:rPr>
                        </m:ctrlPr>
                      </m:sSupPr>
                      <m:e>
                        <m:r>
                          <a:rPr lang="en-GB" i="1" noProof="0">
                            <a:latin typeface="Cambria Math" panose="02040503050406030204" pitchFamily="18" charset="0"/>
                          </a:rPr>
                          <m:t>𝑓</m:t>
                        </m:r>
                      </m:e>
                      <m:sup>
                        <m:r>
                          <a:rPr lang="en-GB" i="1" noProof="0">
                            <a:latin typeface="Cambria Math" panose="02040503050406030204" pitchFamily="18" charset="0"/>
                          </a:rPr>
                          <m:t>∗ </m:t>
                        </m:r>
                      </m:sup>
                    </m:sSup>
                    <m:d>
                      <m:dPr>
                        <m:ctrlPr>
                          <a:rPr lang="en-GB" i="1" noProof="0" smtClean="0">
                            <a:latin typeface="Cambria Math" panose="02040503050406030204" pitchFamily="18" charset="0"/>
                          </a:rPr>
                        </m:ctrlPr>
                      </m:dPr>
                      <m:e>
                        <m:r>
                          <a:rPr lang="en-GB" b="0" i="1" noProof="0" smtClean="0">
                            <a:latin typeface="Cambria Math" panose="02040503050406030204" pitchFamily="18" charset="0"/>
                          </a:rPr>
                          <m:t>𝑥</m:t>
                        </m:r>
                      </m:e>
                    </m:d>
                    <m:r>
                      <a:rPr lang="en-GB" i="1" noProof="0">
                        <a:latin typeface="Cambria Math" panose="02040503050406030204" pitchFamily="18" charset="0"/>
                        <a:ea typeface="Cambria Math" panose="02040503050406030204" pitchFamily="18" charset="0"/>
                      </a:rPr>
                      <m:t>≈</m:t>
                    </m:r>
                  </m:oMath>
                </a14:m>
                <a:r>
                  <a:rPr lang="en-GB" noProof="0" dirty="0"/>
                  <a:t> </a:t>
                </a:r>
                <a14:m>
                  <m:oMath xmlns:m="http://schemas.openxmlformats.org/officeDocument/2006/math">
                    <m:sSup>
                      <m:sSupPr>
                        <m:ctrlPr>
                          <a:rPr lang="en-GB" i="1" noProof="0">
                            <a:latin typeface="Cambria Math" panose="02040503050406030204" pitchFamily="18" charset="0"/>
                          </a:rPr>
                        </m:ctrlPr>
                      </m:sSupPr>
                      <m:e>
                        <m:r>
                          <a:rPr lang="en-GB" i="1" noProof="0">
                            <a:latin typeface="Cambria Math" panose="02040503050406030204" pitchFamily="18" charset="0"/>
                          </a:rPr>
                          <m:t>𝑓</m:t>
                        </m:r>
                      </m:e>
                      <m:sup>
                        <m:r>
                          <a:rPr lang="en-GB" i="1" noProof="0">
                            <a:latin typeface="Cambria Math" panose="02040503050406030204" pitchFamily="18" charset="0"/>
                          </a:rPr>
                          <m:t>∗ </m:t>
                        </m:r>
                      </m:sup>
                    </m:sSup>
                    <m:d>
                      <m:dPr>
                        <m:ctrlPr>
                          <a:rPr lang="en-GB" i="1" noProof="0">
                            <a:latin typeface="Cambria Math" panose="02040503050406030204" pitchFamily="18" charset="0"/>
                          </a:rPr>
                        </m:ctrlPr>
                      </m:dPr>
                      <m:e>
                        <m:r>
                          <a:rPr lang="en-GB" i="1" noProof="0">
                            <a:latin typeface="Cambria Math" panose="02040503050406030204" pitchFamily="18" charset="0"/>
                          </a:rPr>
                          <m:t>𝑥</m:t>
                        </m:r>
                        <m:r>
                          <a:rPr lang="en-GB" b="0" i="1" noProof="0" smtClean="0">
                            <a:latin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𝜀</m:t>
                        </m:r>
                      </m:e>
                    </m:d>
                  </m:oMath>
                </a14:m>
                <a:endParaRPr lang="en-GB" noProof="0" dirty="0"/>
              </a:p>
            </p:txBody>
          </p:sp>
        </mc:Choice>
        <mc:Fallback xmlns="">
          <p:sp>
            <p:nvSpPr>
              <p:cNvPr id="5" name="TextBox 4">
                <a:extLst>
                  <a:ext uri="{FF2B5EF4-FFF2-40B4-BE49-F238E27FC236}">
                    <a16:creationId xmlns:a16="http://schemas.microsoft.com/office/drawing/2014/main" id="{51A7F8C6-3F77-D8BB-6B79-06EA16CF0A12}"/>
                  </a:ext>
                </a:extLst>
              </p:cNvPr>
              <p:cNvSpPr txBox="1">
                <a:spLocks noRot="1" noChangeAspect="1" noMove="1" noResize="1" noEditPoints="1" noAdjustHandles="1" noChangeArrowheads="1" noChangeShapeType="1" noTextEdit="1"/>
              </p:cNvSpPr>
              <p:nvPr/>
            </p:nvSpPr>
            <p:spPr>
              <a:xfrm>
                <a:off x="4627037" y="2305676"/>
                <a:ext cx="3456384" cy="276999"/>
              </a:xfrm>
              <a:prstGeom prst="rect">
                <a:avLst/>
              </a:prstGeom>
              <a:blipFill>
                <a:blip r:embed="rId2"/>
                <a:stretch>
                  <a:fillRect l="-3297" t="-8696" b="-39130"/>
                </a:stretch>
              </a:blipFill>
            </p:spPr>
            <p:txBody>
              <a:bodyPr/>
              <a:lstStyle/>
              <a:p>
                <a:r>
                  <a:rPr lang="en-GB">
                    <a:noFill/>
                  </a:rPr>
                  <a:t> </a:t>
                </a:r>
              </a:p>
            </p:txBody>
          </p:sp>
        </mc:Fallback>
      </mc:AlternateContent>
      <p:pic>
        <p:nvPicPr>
          <p:cNvPr id="6" name="Picture 5" descr="Chart, scatter chart&#10;&#10;Description automatically generated">
            <a:extLst>
              <a:ext uri="{FF2B5EF4-FFF2-40B4-BE49-F238E27FC236}">
                <a16:creationId xmlns:a16="http://schemas.microsoft.com/office/drawing/2014/main" id="{233F37BD-4581-C526-3F79-B585179BA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339" y="4219927"/>
            <a:ext cx="3529289" cy="1973126"/>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7852350B-D313-7EB8-5C63-5ED3AC2934C2}"/>
                  </a:ext>
                </a:extLst>
              </p14:cNvPr>
              <p14:cNvContentPartPr/>
              <p14:nvPr/>
            </p14:nvContentPartPr>
            <p14:xfrm>
              <a:off x="4002120" y="1745640"/>
              <a:ext cx="7014240" cy="4473000"/>
            </p14:xfrm>
          </p:contentPart>
        </mc:Choice>
        <mc:Fallback>
          <p:pic>
            <p:nvPicPr>
              <p:cNvPr id="7" name="Ink 6">
                <a:extLst>
                  <a:ext uri="{FF2B5EF4-FFF2-40B4-BE49-F238E27FC236}">
                    <a16:creationId xmlns:a16="http://schemas.microsoft.com/office/drawing/2014/main" id="{7852350B-D313-7EB8-5C63-5ED3AC2934C2}"/>
                  </a:ext>
                </a:extLst>
              </p:cNvPr>
              <p:cNvPicPr/>
              <p:nvPr/>
            </p:nvPicPr>
            <p:blipFill>
              <a:blip r:embed="rId5"/>
              <a:stretch>
                <a:fillRect/>
              </a:stretch>
            </p:blipFill>
            <p:spPr>
              <a:xfrm>
                <a:off x="3992760" y="1736280"/>
                <a:ext cx="7032960" cy="4491720"/>
              </a:xfrm>
              <a:prstGeom prst="rect">
                <a:avLst/>
              </a:prstGeom>
            </p:spPr>
          </p:pic>
        </mc:Fallback>
      </mc:AlternateContent>
    </p:spTree>
    <p:extLst>
      <p:ext uri="{BB962C8B-B14F-4D97-AF65-F5344CB8AC3E}">
        <p14:creationId xmlns:p14="http://schemas.microsoft.com/office/powerpoint/2010/main" val="3852742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0A640-DEE0-1B4D-9898-DBA6107C0458}"/>
              </a:ext>
            </a:extLst>
          </p:cNvPr>
          <p:cNvSpPr>
            <a:spLocks noGrp="1"/>
          </p:cNvSpPr>
          <p:nvPr>
            <p:ph type="title"/>
          </p:nvPr>
        </p:nvSpPr>
        <p:spPr/>
        <p:txBody>
          <a:bodyPr/>
          <a:lstStyle/>
          <a:p>
            <a:r>
              <a:rPr lang="en-GB" noProof="0" dirty="0"/>
              <a:t>Curse of dimensionality </a:t>
            </a:r>
          </a:p>
        </p:txBody>
      </p:sp>
      <p:sp>
        <p:nvSpPr>
          <p:cNvPr id="3" name="Slide Number Placeholder 2">
            <a:extLst>
              <a:ext uri="{FF2B5EF4-FFF2-40B4-BE49-F238E27FC236}">
                <a16:creationId xmlns:a16="http://schemas.microsoft.com/office/drawing/2014/main" id="{21EFEF75-70BD-114E-AD75-F9684B979084}"/>
              </a:ext>
            </a:extLst>
          </p:cNvPr>
          <p:cNvSpPr>
            <a:spLocks noGrp="1"/>
          </p:cNvSpPr>
          <p:nvPr>
            <p:ph type="sldNum" sz="quarter" idx="12"/>
          </p:nvPr>
        </p:nvSpPr>
        <p:spPr/>
        <p:txBody>
          <a:bodyPr/>
          <a:lstStyle/>
          <a:p>
            <a:fld id="{BB98F552-A29D-2D4E-8192-F20670493719}" type="slidenum">
              <a:rPr lang="en-GB" noProof="0" smtClean="0"/>
              <a:pPr/>
              <a:t>16</a:t>
            </a:fld>
            <a:endParaRPr lang="en-GB" noProof="0" dirty="0"/>
          </a:p>
        </p:txBody>
      </p:sp>
      <p:pic>
        <p:nvPicPr>
          <p:cNvPr id="5" name="Picture 4">
            <a:extLst>
              <a:ext uri="{FF2B5EF4-FFF2-40B4-BE49-F238E27FC236}">
                <a16:creationId xmlns:a16="http://schemas.microsoft.com/office/drawing/2014/main" id="{17E1B10C-313F-BD43-BAED-A08602620885}"/>
              </a:ext>
            </a:extLst>
          </p:cNvPr>
          <p:cNvPicPr>
            <a:picLocks noChangeAspect="1"/>
          </p:cNvPicPr>
          <p:nvPr/>
        </p:nvPicPr>
        <p:blipFill rotWithShape="1">
          <a:blip r:embed="rId3">
            <a:extLst>
              <a:ext uri="{28A0092B-C50C-407E-A947-70E740481C1C}">
                <a14:useLocalDpi xmlns:a14="http://schemas.microsoft.com/office/drawing/2010/main" val="0"/>
              </a:ext>
            </a:extLst>
          </a:blip>
          <a:srcRect t="11410"/>
          <a:stretch/>
        </p:blipFill>
        <p:spPr>
          <a:xfrm>
            <a:off x="1429882" y="1353276"/>
            <a:ext cx="8188577" cy="3033156"/>
          </a:xfrm>
          <a:prstGeom prst="rect">
            <a:avLst/>
          </a:prstGeom>
        </p:spPr>
      </p:pic>
      <p:sp>
        <p:nvSpPr>
          <p:cNvPr id="6" name="TextBox 5">
            <a:extLst>
              <a:ext uri="{FF2B5EF4-FFF2-40B4-BE49-F238E27FC236}">
                <a16:creationId xmlns:a16="http://schemas.microsoft.com/office/drawing/2014/main" id="{F6D04DFC-082F-2542-AE43-7435782AD725}"/>
              </a:ext>
            </a:extLst>
          </p:cNvPr>
          <p:cNvSpPr txBox="1"/>
          <p:nvPr/>
        </p:nvSpPr>
        <p:spPr>
          <a:xfrm>
            <a:off x="1429882" y="5340893"/>
            <a:ext cx="7286867" cy="369332"/>
          </a:xfrm>
          <a:prstGeom prst="rect">
            <a:avLst/>
          </a:prstGeom>
          <a:noFill/>
        </p:spPr>
        <p:txBody>
          <a:bodyPr wrap="none" rtlCol="0">
            <a:spAutoFit/>
          </a:bodyPr>
          <a:lstStyle/>
          <a:p>
            <a:r>
              <a:rPr lang="en-GB" noProof="0" dirty="0">
                <a:latin typeface="Gill Sans MT" panose="020B0502020104020203" pitchFamily="34" charset="77"/>
              </a:rPr>
              <a:t>Overall, for </a:t>
            </a:r>
            <a:r>
              <a:rPr lang="en-GB" noProof="0" dirty="0">
                <a:highlight>
                  <a:srgbClr val="FFFF00"/>
                </a:highlight>
                <a:latin typeface="Gill Sans MT" panose="020B0502020104020203" pitchFamily="34" charset="77"/>
                <a:cs typeface="Courier New" panose="02070309020205020404" pitchFamily="49" charset="0"/>
              </a:rPr>
              <a:t>d</a:t>
            </a:r>
            <a:r>
              <a:rPr lang="en-GB" noProof="0" dirty="0">
                <a:latin typeface="Gill Sans MT" panose="020B0502020104020203" pitchFamily="34" charset="77"/>
              </a:rPr>
              <a:t> dimensions with </a:t>
            </a:r>
            <a:r>
              <a:rPr lang="en-GB" noProof="0" dirty="0">
                <a:highlight>
                  <a:srgbClr val="FFFF00"/>
                </a:highlight>
                <a:latin typeface="Gill Sans MT" panose="020B0502020104020203" pitchFamily="34" charset="77"/>
                <a:cs typeface="Courier New" panose="02070309020205020404" pitchFamily="49" charset="0"/>
              </a:rPr>
              <a:t>v</a:t>
            </a:r>
            <a:r>
              <a:rPr lang="en-GB" noProof="0" dirty="0">
                <a:latin typeface="Gill Sans MT" panose="020B0502020104020203" pitchFamily="34" charset="77"/>
              </a:rPr>
              <a:t> values we need </a:t>
            </a:r>
            <a:r>
              <a:rPr lang="en-GB" noProof="0" dirty="0">
                <a:highlight>
                  <a:srgbClr val="FFFF00"/>
                </a:highlight>
                <a:latin typeface="Gill Sans MT" panose="020B0502020104020203" pitchFamily="34" charset="77"/>
                <a:cs typeface="Courier New" panose="02070309020205020404" pitchFamily="49" charset="0"/>
              </a:rPr>
              <a:t>O(</a:t>
            </a:r>
            <a:r>
              <a:rPr lang="en-GB" i="1" noProof="0" dirty="0" err="1">
                <a:highlight>
                  <a:srgbClr val="FFFF00"/>
                </a:highlight>
                <a:latin typeface="Gill Sans MT" panose="020B0502020104020203" pitchFamily="34" charset="77"/>
                <a:cs typeface="Courier New" panose="02070309020205020404" pitchFamily="49" charset="0"/>
              </a:rPr>
              <a:t>v</a:t>
            </a:r>
            <a:r>
              <a:rPr lang="en-GB" baseline="30000" noProof="0" dirty="0" err="1">
                <a:highlight>
                  <a:srgbClr val="FFFF00"/>
                </a:highlight>
                <a:latin typeface="Gill Sans MT" panose="020B0502020104020203" pitchFamily="34" charset="77"/>
                <a:cs typeface="Courier New" panose="02070309020205020404" pitchFamily="49" charset="0"/>
              </a:rPr>
              <a:t>d</a:t>
            </a:r>
            <a:r>
              <a:rPr lang="en-GB" noProof="0" dirty="0">
                <a:highlight>
                  <a:srgbClr val="FFFF00"/>
                </a:highlight>
                <a:latin typeface="Gill Sans MT" panose="020B0502020104020203" pitchFamily="34" charset="77"/>
                <a:cs typeface="Courier New" panose="02070309020205020404" pitchFamily="49" charset="0"/>
              </a:rPr>
              <a:t>)</a:t>
            </a:r>
            <a:r>
              <a:rPr lang="en-GB" noProof="0" dirty="0">
                <a:latin typeface="Gill Sans MT" panose="020B0502020104020203" pitchFamily="34" charset="77"/>
                <a:cs typeface="Courier New" panose="02070309020205020404" pitchFamily="49" charset="0"/>
              </a:rPr>
              <a:t> </a:t>
            </a:r>
            <a:r>
              <a:rPr lang="en-GB" noProof="0" dirty="0">
                <a:latin typeface="Gill Sans MT" panose="020B0502020104020203" pitchFamily="34" charset="77"/>
              </a:rPr>
              <a:t>regions and examples</a:t>
            </a:r>
          </a:p>
        </p:txBody>
      </p:sp>
      <p:sp>
        <p:nvSpPr>
          <p:cNvPr id="4" name="TextBox 3">
            <a:extLst>
              <a:ext uri="{FF2B5EF4-FFF2-40B4-BE49-F238E27FC236}">
                <a16:creationId xmlns:a16="http://schemas.microsoft.com/office/drawing/2014/main" id="{479D5CA8-6A27-163C-A02C-92A6FF2C61DA}"/>
              </a:ext>
            </a:extLst>
          </p:cNvPr>
          <p:cNvSpPr txBox="1"/>
          <p:nvPr/>
        </p:nvSpPr>
        <p:spPr>
          <a:xfrm>
            <a:off x="609600" y="6551613"/>
            <a:ext cx="2836033" cy="230832"/>
          </a:xfrm>
          <a:prstGeom prst="rect">
            <a:avLst/>
          </a:prstGeom>
          <a:noFill/>
        </p:spPr>
        <p:txBody>
          <a:bodyPr wrap="none" rtlCol="0">
            <a:spAutoFit/>
          </a:bodyPr>
          <a:lstStyle/>
          <a:p>
            <a:r>
              <a:rPr lang="en-GB" sz="900" noProof="0" dirty="0">
                <a:latin typeface="Gill Sans MT" panose="020B0502020104020203" pitchFamily="34" charset="77"/>
              </a:rPr>
              <a:t>Source: Deep Learning, Ian Goodfellow </a:t>
            </a:r>
            <a:r>
              <a:rPr lang="en-GB" sz="900" i="1" noProof="0" dirty="0">
                <a:latin typeface="Gill Sans MT" panose="020B0502020104020203" pitchFamily="34" charset="77"/>
              </a:rPr>
              <a:t>et al</a:t>
            </a:r>
            <a:r>
              <a:rPr lang="en-GB" sz="900" noProof="0" dirty="0">
                <a:latin typeface="Gill Sans MT" panose="020B0502020104020203" pitchFamily="34" charset="77"/>
              </a:rPr>
              <a:t>., MIT Press.</a:t>
            </a:r>
          </a:p>
        </p:txBody>
      </p:sp>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222C7780-7AA2-FFE9-420B-B6E2E56158CB}"/>
                  </a:ext>
                </a:extLst>
              </p14:cNvPr>
              <p14:cNvContentPartPr/>
              <p14:nvPr/>
            </p14:nvContentPartPr>
            <p14:xfrm>
              <a:off x="1624320" y="779040"/>
              <a:ext cx="10526040" cy="5745600"/>
            </p14:xfrm>
          </p:contentPart>
        </mc:Choice>
        <mc:Fallback>
          <p:pic>
            <p:nvPicPr>
              <p:cNvPr id="7" name="Ink 6">
                <a:extLst>
                  <a:ext uri="{FF2B5EF4-FFF2-40B4-BE49-F238E27FC236}">
                    <a16:creationId xmlns:a16="http://schemas.microsoft.com/office/drawing/2014/main" id="{222C7780-7AA2-FFE9-420B-B6E2E56158CB}"/>
                  </a:ext>
                </a:extLst>
              </p:cNvPr>
              <p:cNvPicPr/>
              <p:nvPr/>
            </p:nvPicPr>
            <p:blipFill>
              <a:blip r:embed="rId5"/>
              <a:stretch>
                <a:fillRect/>
              </a:stretch>
            </p:blipFill>
            <p:spPr>
              <a:xfrm>
                <a:off x="1614960" y="769680"/>
                <a:ext cx="10544760" cy="5764320"/>
              </a:xfrm>
              <a:prstGeom prst="rect">
                <a:avLst/>
              </a:prstGeom>
            </p:spPr>
          </p:pic>
        </mc:Fallback>
      </mc:AlternateContent>
    </p:spTree>
    <p:extLst>
      <p:ext uri="{BB962C8B-B14F-4D97-AF65-F5344CB8AC3E}">
        <p14:creationId xmlns:p14="http://schemas.microsoft.com/office/powerpoint/2010/main" val="4150024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AD607-1E8E-3643-A3B1-63F7BACFA863}"/>
              </a:ext>
            </a:extLst>
          </p:cNvPr>
          <p:cNvSpPr>
            <a:spLocks noGrp="1"/>
          </p:cNvSpPr>
          <p:nvPr>
            <p:ph type="title"/>
          </p:nvPr>
        </p:nvSpPr>
        <p:spPr/>
        <p:txBody>
          <a:bodyPr/>
          <a:lstStyle/>
          <a:p>
            <a:r>
              <a:rPr lang="en-GB" noProof="0" dirty="0"/>
              <a:t>K-nearest </a:t>
            </a:r>
            <a:r>
              <a:rPr lang="en-GB" noProof="0" dirty="0" err="1"/>
              <a:t>neighborhood</a:t>
            </a:r>
            <a:r>
              <a:rPr lang="en-GB" noProof="0" dirty="0"/>
              <a:t> </a:t>
            </a:r>
          </a:p>
        </p:txBody>
      </p:sp>
      <p:sp>
        <p:nvSpPr>
          <p:cNvPr id="4" name="Slide Number Placeholder 3">
            <a:extLst>
              <a:ext uri="{FF2B5EF4-FFF2-40B4-BE49-F238E27FC236}">
                <a16:creationId xmlns:a16="http://schemas.microsoft.com/office/drawing/2014/main" id="{605BD043-EE79-1C47-9E7F-F8833B9D0CF8}"/>
              </a:ext>
            </a:extLst>
          </p:cNvPr>
          <p:cNvSpPr>
            <a:spLocks noGrp="1"/>
          </p:cNvSpPr>
          <p:nvPr>
            <p:ph type="sldNum" sz="quarter" idx="12"/>
          </p:nvPr>
        </p:nvSpPr>
        <p:spPr/>
        <p:txBody>
          <a:bodyPr/>
          <a:lstStyle/>
          <a:p>
            <a:fld id="{44E22EE9-B8A0-0641-9265-052CFE9B95A7}" type="slidenum">
              <a:rPr lang="en-GB" noProof="0" smtClean="0"/>
              <a:pPr/>
              <a:t>17</a:t>
            </a:fld>
            <a:endParaRPr lang="en-GB" noProof="0" dirty="0"/>
          </a:p>
        </p:txBody>
      </p:sp>
      <p:cxnSp>
        <p:nvCxnSpPr>
          <p:cNvPr id="6" name="Straight Connector 5">
            <a:extLst>
              <a:ext uri="{FF2B5EF4-FFF2-40B4-BE49-F238E27FC236}">
                <a16:creationId xmlns:a16="http://schemas.microsoft.com/office/drawing/2014/main" id="{5862B2DE-D388-8740-9F1E-422CB0F5777C}"/>
              </a:ext>
            </a:extLst>
          </p:cNvPr>
          <p:cNvCxnSpPr/>
          <p:nvPr/>
        </p:nvCxnSpPr>
        <p:spPr>
          <a:xfrm>
            <a:off x="6023992" y="1628800"/>
            <a:ext cx="0" cy="1800200"/>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60065FD-8F28-2940-97EF-803443751579}"/>
              </a:ext>
            </a:extLst>
          </p:cNvPr>
          <p:cNvCxnSpPr>
            <a:cxnSpLocks/>
          </p:cNvCxnSpPr>
          <p:nvPr/>
        </p:nvCxnSpPr>
        <p:spPr>
          <a:xfrm flipH="1">
            <a:off x="4501226" y="3429001"/>
            <a:ext cx="1512168" cy="1131644"/>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E02F56F-FEC4-4D42-8BFA-0394EB23A47E}"/>
              </a:ext>
            </a:extLst>
          </p:cNvPr>
          <p:cNvCxnSpPr>
            <a:cxnSpLocks/>
          </p:cNvCxnSpPr>
          <p:nvPr/>
        </p:nvCxnSpPr>
        <p:spPr>
          <a:xfrm>
            <a:off x="6018166" y="3420960"/>
            <a:ext cx="1662011" cy="1056175"/>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EEFE656-B59E-6D4D-BCEC-04BA452334C7}"/>
              </a:ext>
            </a:extLst>
          </p:cNvPr>
          <p:cNvSpPr/>
          <p:nvPr/>
        </p:nvSpPr>
        <p:spPr>
          <a:xfrm>
            <a:off x="4799857" y="2628182"/>
            <a:ext cx="288031"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3" name="Oval 12">
            <a:extLst>
              <a:ext uri="{FF2B5EF4-FFF2-40B4-BE49-F238E27FC236}">
                <a16:creationId xmlns:a16="http://schemas.microsoft.com/office/drawing/2014/main" id="{615CF78C-5F51-8B4A-AAF6-C6145DDE7B0C}"/>
              </a:ext>
            </a:extLst>
          </p:cNvPr>
          <p:cNvSpPr/>
          <p:nvPr/>
        </p:nvSpPr>
        <p:spPr>
          <a:xfrm>
            <a:off x="4943873" y="3008108"/>
            <a:ext cx="288031"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4" name="Oval 13">
            <a:extLst>
              <a:ext uri="{FF2B5EF4-FFF2-40B4-BE49-F238E27FC236}">
                <a16:creationId xmlns:a16="http://schemas.microsoft.com/office/drawing/2014/main" id="{D9C16640-3B60-184A-8DFF-9BE84BBAD522}"/>
              </a:ext>
            </a:extLst>
          </p:cNvPr>
          <p:cNvSpPr/>
          <p:nvPr/>
        </p:nvSpPr>
        <p:spPr>
          <a:xfrm>
            <a:off x="5365715" y="3028592"/>
            <a:ext cx="288031"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6" name="Rectangle 15">
            <a:extLst>
              <a:ext uri="{FF2B5EF4-FFF2-40B4-BE49-F238E27FC236}">
                <a16:creationId xmlns:a16="http://schemas.microsoft.com/office/drawing/2014/main" id="{3D365F13-B3EB-D045-A4B0-C6AE045DB1CF}"/>
              </a:ext>
            </a:extLst>
          </p:cNvPr>
          <p:cNvSpPr/>
          <p:nvPr/>
        </p:nvSpPr>
        <p:spPr>
          <a:xfrm>
            <a:off x="6672065" y="2536288"/>
            <a:ext cx="288034" cy="37188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7" name="Rectangle 16">
            <a:extLst>
              <a:ext uri="{FF2B5EF4-FFF2-40B4-BE49-F238E27FC236}">
                <a16:creationId xmlns:a16="http://schemas.microsoft.com/office/drawing/2014/main" id="{B076A60F-DEDE-7846-8445-649F2586E362}"/>
              </a:ext>
            </a:extLst>
          </p:cNvPr>
          <p:cNvSpPr/>
          <p:nvPr/>
        </p:nvSpPr>
        <p:spPr>
          <a:xfrm>
            <a:off x="6824465" y="2688688"/>
            <a:ext cx="288034" cy="37188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8" name="Rectangle 17">
            <a:extLst>
              <a:ext uri="{FF2B5EF4-FFF2-40B4-BE49-F238E27FC236}">
                <a16:creationId xmlns:a16="http://schemas.microsoft.com/office/drawing/2014/main" id="{B8B2DF7D-6964-EE44-8FEF-57ABA3A8A8EB}"/>
              </a:ext>
            </a:extLst>
          </p:cNvPr>
          <p:cNvSpPr/>
          <p:nvPr/>
        </p:nvSpPr>
        <p:spPr>
          <a:xfrm>
            <a:off x="6976865" y="2841088"/>
            <a:ext cx="288034" cy="37188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9" name="Rectangle 18">
            <a:extLst>
              <a:ext uri="{FF2B5EF4-FFF2-40B4-BE49-F238E27FC236}">
                <a16:creationId xmlns:a16="http://schemas.microsoft.com/office/drawing/2014/main" id="{90E48E0F-0C8E-034D-B2CF-5263984873E0}"/>
              </a:ext>
            </a:extLst>
          </p:cNvPr>
          <p:cNvSpPr/>
          <p:nvPr/>
        </p:nvSpPr>
        <p:spPr>
          <a:xfrm>
            <a:off x="6680447" y="3253425"/>
            <a:ext cx="288034" cy="37188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0" name="Triangle 19">
            <a:extLst>
              <a:ext uri="{FF2B5EF4-FFF2-40B4-BE49-F238E27FC236}">
                <a16:creationId xmlns:a16="http://schemas.microsoft.com/office/drawing/2014/main" id="{52B9D809-8B10-034D-B890-6429CF493A02}"/>
              </a:ext>
            </a:extLst>
          </p:cNvPr>
          <p:cNvSpPr/>
          <p:nvPr/>
        </p:nvSpPr>
        <p:spPr>
          <a:xfrm>
            <a:off x="5509730" y="4581129"/>
            <a:ext cx="370247" cy="288032"/>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1" name="Triangle 20">
            <a:extLst>
              <a:ext uri="{FF2B5EF4-FFF2-40B4-BE49-F238E27FC236}">
                <a16:creationId xmlns:a16="http://schemas.microsoft.com/office/drawing/2014/main" id="{70E96959-B507-8B40-A788-C51D1F21EA74}"/>
              </a:ext>
            </a:extLst>
          </p:cNvPr>
          <p:cNvSpPr/>
          <p:nvPr/>
        </p:nvSpPr>
        <p:spPr>
          <a:xfrm>
            <a:off x="6105152" y="4604649"/>
            <a:ext cx="370247" cy="288032"/>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 name="Triangle 21">
            <a:extLst>
              <a:ext uri="{FF2B5EF4-FFF2-40B4-BE49-F238E27FC236}">
                <a16:creationId xmlns:a16="http://schemas.microsoft.com/office/drawing/2014/main" id="{D21ECFA8-F13E-1046-927C-19A2CB1132E2}"/>
              </a:ext>
            </a:extLst>
          </p:cNvPr>
          <p:cNvSpPr/>
          <p:nvPr/>
        </p:nvSpPr>
        <p:spPr>
          <a:xfrm>
            <a:off x="5792991" y="4189104"/>
            <a:ext cx="370247" cy="288032"/>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 name="Hexagon 2">
            <a:extLst>
              <a:ext uri="{FF2B5EF4-FFF2-40B4-BE49-F238E27FC236}">
                <a16:creationId xmlns:a16="http://schemas.microsoft.com/office/drawing/2014/main" id="{15D2D6E2-45B0-2571-CD5C-8AD413FF31F1}"/>
              </a:ext>
            </a:extLst>
          </p:cNvPr>
          <p:cNvSpPr/>
          <p:nvPr/>
        </p:nvSpPr>
        <p:spPr>
          <a:xfrm>
            <a:off x="5775768" y="1923753"/>
            <a:ext cx="475253" cy="403432"/>
          </a:xfrm>
          <a:prstGeom prst="hexagon">
            <a:avLst/>
          </a:prstGeom>
          <a:solidFill>
            <a:srgbClr val="E3CB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64454B8F-BE9B-F9F7-4020-A18460E0ADBB}"/>
                  </a:ext>
                </a:extLst>
              </p14:cNvPr>
              <p14:cNvContentPartPr/>
              <p14:nvPr/>
            </p14:nvContentPartPr>
            <p14:xfrm>
              <a:off x="4028400" y="1391760"/>
              <a:ext cx="3584880" cy="4248720"/>
            </p14:xfrm>
          </p:contentPart>
        </mc:Choice>
        <mc:Fallback>
          <p:pic>
            <p:nvPicPr>
              <p:cNvPr id="5" name="Ink 4">
                <a:extLst>
                  <a:ext uri="{FF2B5EF4-FFF2-40B4-BE49-F238E27FC236}">
                    <a16:creationId xmlns:a16="http://schemas.microsoft.com/office/drawing/2014/main" id="{64454B8F-BE9B-F9F7-4020-A18460E0ADBB}"/>
                  </a:ext>
                </a:extLst>
              </p:cNvPr>
              <p:cNvPicPr/>
              <p:nvPr/>
            </p:nvPicPr>
            <p:blipFill>
              <a:blip r:embed="rId4"/>
              <a:stretch>
                <a:fillRect/>
              </a:stretch>
            </p:blipFill>
            <p:spPr>
              <a:xfrm>
                <a:off x="4019040" y="1382400"/>
                <a:ext cx="3603600" cy="4267440"/>
              </a:xfrm>
              <a:prstGeom prst="rect">
                <a:avLst/>
              </a:prstGeom>
            </p:spPr>
          </p:pic>
        </mc:Fallback>
      </mc:AlternateContent>
    </p:spTree>
    <p:extLst>
      <p:ext uri="{BB962C8B-B14F-4D97-AF65-F5344CB8AC3E}">
        <p14:creationId xmlns:p14="http://schemas.microsoft.com/office/powerpoint/2010/main" val="3140128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C31BE-935B-FB43-81EB-27BA21EDA4F6}"/>
              </a:ext>
            </a:extLst>
          </p:cNvPr>
          <p:cNvSpPr>
            <a:spLocks noGrp="1"/>
          </p:cNvSpPr>
          <p:nvPr>
            <p:ph type="title"/>
          </p:nvPr>
        </p:nvSpPr>
        <p:spPr/>
        <p:txBody>
          <a:bodyPr/>
          <a:lstStyle/>
          <a:p>
            <a:r>
              <a:rPr lang="en-GB" noProof="0" dirty="0"/>
              <a:t>Data/sample representation</a:t>
            </a:r>
          </a:p>
        </p:txBody>
      </p:sp>
      <p:sp>
        <p:nvSpPr>
          <p:cNvPr id="3" name="Slide Number Placeholder 2">
            <a:extLst>
              <a:ext uri="{FF2B5EF4-FFF2-40B4-BE49-F238E27FC236}">
                <a16:creationId xmlns:a16="http://schemas.microsoft.com/office/drawing/2014/main" id="{A9BFC29A-880A-B841-85CD-C0C0DE50D01D}"/>
              </a:ext>
            </a:extLst>
          </p:cNvPr>
          <p:cNvSpPr>
            <a:spLocks noGrp="1"/>
          </p:cNvSpPr>
          <p:nvPr>
            <p:ph type="sldNum" sz="quarter" idx="12"/>
          </p:nvPr>
        </p:nvSpPr>
        <p:spPr/>
        <p:txBody>
          <a:bodyPr/>
          <a:lstStyle/>
          <a:p>
            <a:fld id="{BB98F552-A29D-2D4E-8192-F20670493719}" type="slidenum">
              <a:rPr lang="en-GB" noProof="0" smtClean="0"/>
              <a:pPr/>
              <a:t>18</a:t>
            </a:fld>
            <a:endParaRPr lang="en-GB" noProof="0" dirty="0"/>
          </a:p>
        </p:txBody>
      </p:sp>
      <p:pic>
        <p:nvPicPr>
          <p:cNvPr id="5" name="Picture 4" descr="Chart, scatter chart&#10;&#10;Description automatically generated">
            <a:extLst>
              <a:ext uri="{FF2B5EF4-FFF2-40B4-BE49-F238E27FC236}">
                <a16:creationId xmlns:a16="http://schemas.microsoft.com/office/drawing/2014/main" id="{2BF89383-906E-6E4D-8614-DBA299E0D8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110" y="1819462"/>
            <a:ext cx="4169093" cy="2330822"/>
          </a:xfrm>
          <a:prstGeom prst="rect">
            <a:avLst/>
          </a:prstGeom>
        </p:spPr>
      </p:pic>
      <p:pic>
        <p:nvPicPr>
          <p:cNvPr id="7" name="Picture 6" descr="Chart, scatter chart&#10;&#10;Description automatically generated">
            <a:extLst>
              <a:ext uri="{FF2B5EF4-FFF2-40B4-BE49-F238E27FC236}">
                <a16:creationId xmlns:a16="http://schemas.microsoft.com/office/drawing/2014/main" id="{60E8BE6B-E68D-8948-A36A-08413B7B2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737929"/>
            <a:ext cx="4103749" cy="2493888"/>
          </a:xfrm>
          <a:prstGeom prst="rect">
            <a:avLst/>
          </a:prstGeom>
        </p:spPr>
      </p:pic>
      <p:sp>
        <p:nvSpPr>
          <p:cNvPr id="8" name="TextBox 7">
            <a:extLst>
              <a:ext uri="{FF2B5EF4-FFF2-40B4-BE49-F238E27FC236}">
                <a16:creationId xmlns:a16="http://schemas.microsoft.com/office/drawing/2014/main" id="{F2BB4A9D-6BE8-C543-846F-C984395D5DD4}"/>
              </a:ext>
            </a:extLst>
          </p:cNvPr>
          <p:cNvSpPr txBox="1"/>
          <p:nvPr/>
        </p:nvSpPr>
        <p:spPr>
          <a:xfrm>
            <a:off x="1857588" y="5880568"/>
            <a:ext cx="971741" cy="369332"/>
          </a:xfrm>
          <a:prstGeom prst="rect">
            <a:avLst/>
          </a:prstGeom>
          <a:noFill/>
        </p:spPr>
        <p:txBody>
          <a:bodyPr wrap="none" rtlCol="0">
            <a:spAutoFit/>
          </a:bodyPr>
          <a:lstStyle/>
          <a:p>
            <a:r>
              <a:rPr lang="en-GB" noProof="0" dirty="0">
                <a:latin typeface="Gill Sans MT" panose="020B0502020104020203" pitchFamily="34" charset="77"/>
              </a:rPr>
              <a:t>&lt;</a:t>
            </a:r>
            <a:r>
              <a:rPr lang="en-GB" noProof="0" dirty="0">
                <a:latin typeface="Gill Sans MT" panose="020B0502020104020203" pitchFamily="34" charset="77"/>
                <a:hlinkClick r:id="rId4"/>
              </a:rPr>
              <a:t>Code</a:t>
            </a:r>
            <a:r>
              <a:rPr lang="en-GB" noProof="0" dirty="0">
                <a:latin typeface="Gill Sans MT" panose="020B0502020104020203" pitchFamily="34" charset="77"/>
              </a:rPr>
              <a:t>&gt;</a:t>
            </a:r>
          </a:p>
        </p:txBody>
      </p:sp>
      <p:pic>
        <p:nvPicPr>
          <p:cNvPr id="11" name="Picture 2" descr="The MathWorks Logo is an Eigenfunction of the Wave Equation - MATLAB &amp;  Simulink">
            <a:extLst>
              <a:ext uri="{FF2B5EF4-FFF2-40B4-BE49-F238E27FC236}">
                <a16:creationId xmlns:a16="http://schemas.microsoft.com/office/drawing/2014/main" id="{4F4A9B6E-5CAE-F64E-831B-158C1764AD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2293" y="5831887"/>
            <a:ext cx="534851" cy="467370"/>
          </a:xfrm>
          <a:prstGeom prst="rect">
            <a:avLst/>
          </a:prstGeom>
          <a:noFill/>
          <a:extLst>
            <a:ext uri="{909E8E84-426E-40DD-AFC4-6F175D3DCCD1}">
              <a14:hiddenFill xmlns:a14="http://schemas.microsoft.com/office/drawing/2010/main">
                <a:solidFill>
                  <a:srgbClr val="FFFFFF"/>
                </a:solidFill>
              </a14:hiddenFill>
            </a:ext>
          </a:extLst>
        </p:spPr>
      </p:pic>
      <p:pic>
        <p:nvPicPr>
          <p:cNvPr id="92164" name="Picture 4" descr="Logo, python icon - Free download on Iconfinder">
            <a:extLst>
              <a:ext uri="{FF2B5EF4-FFF2-40B4-BE49-F238E27FC236}">
                <a16:creationId xmlns:a16="http://schemas.microsoft.com/office/drawing/2014/main" id="{A0D9FD97-3DCF-5E41-BEFF-D594654C4D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5364" y="5880905"/>
            <a:ext cx="418351" cy="4183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Text&#10;&#10;Description automatically generated">
            <a:extLst>
              <a:ext uri="{FF2B5EF4-FFF2-40B4-BE49-F238E27FC236}">
                <a16:creationId xmlns:a16="http://schemas.microsoft.com/office/drawing/2014/main" id="{64C3B834-A464-25CA-BBD0-F27B97A69A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9980" y="4302397"/>
            <a:ext cx="2026920" cy="1402080"/>
          </a:xfrm>
          <a:prstGeom prst="rect">
            <a:avLst/>
          </a:prstGeom>
        </p:spPr>
      </p:pic>
      <p:sp>
        <p:nvSpPr>
          <p:cNvPr id="12" name="TextBox 11">
            <a:extLst>
              <a:ext uri="{FF2B5EF4-FFF2-40B4-BE49-F238E27FC236}">
                <a16:creationId xmlns:a16="http://schemas.microsoft.com/office/drawing/2014/main" id="{B9E841AC-676D-2256-8705-9B537584666F}"/>
              </a:ext>
            </a:extLst>
          </p:cNvPr>
          <p:cNvSpPr txBox="1"/>
          <p:nvPr/>
        </p:nvSpPr>
        <p:spPr>
          <a:xfrm>
            <a:off x="3439719" y="4597172"/>
            <a:ext cx="633507" cy="387798"/>
          </a:xfrm>
          <a:prstGeom prst="rect">
            <a:avLst/>
          </a:prstGeom>
          <a:noFill/>
        </p:spPr>
        <p:txBody>
          <a:bodyPr wrap="none" rtlCol="0">
            <a:spAutoFit/>
          </a:bodyPr>
          <a:lstStyle/>
          <a:p>
            <a:r>
              <a:rPr lang="en-GB" sz="1920" noProof="0" dirty="0">
                <a:latin typeface="Helvetica Neue" panose="02000503000000020004" pitchFamily="2" charset="0"/>
                <a:ea typeface="Helvetica Neue" panose="02000503000000020004" pitchFamily="2" charset="0"/>
                <a:cs typeface="Helvetica Neue" panose="02000503000000020004" pitchFamily="2" charset="0"/>
              </a:rPr>
              <a:t>(</a:t>
            </a:r>
            <a:r>
              <a:rPr lang="en-GB" sz="1920" noProof="0" dirty="0" err="1">
                <a:latin typeface="Helvetica Neue" panose="02000503000000020004" pitchFamily="2" charset="0"/>
                <a:ea typeface="Helvetica Neue" panose="02000503000000020004" pitchFamily="2" charset="0"/>
                <a:cs typeface="Helvetica Neue" panose="02000503000000020004" pitchFamily="2" charset="0"/>
              </a:rPr>
              <a:t>x,y</a:t>
            </a:r>
            <a:r>
              <a:rPr lang="en-GB" sz="1920" noProof="0"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5" name="TextBox 14">
            <a:extLst>
              <a:ext uri="{FF2B5EF4-FFF2-40B4-BE49-F238E27FC236}">
                <a16:creationId xmlns:a16="http://schemas.microsoft.com/office/drawing/2014/main" id="{00094813-6842-C42F-1EFB-F31CBE8C93BD}"/>
              </a:ext>
            </a:extLst>
          </p:cNvPr>
          <p:cNvSpPr txBox="1"/>
          <p:nvPr/>
        </p:nvSpPr>
        <p:spPr>
          <a:xfrm>
            <a:off x="1847528" y="6438174"/>
            <a:ext cx="3832135" cy="230832"/>
          </a:xfrm>
          <a:prstGeom prst="rect">
            <a:avLst/>
          </a:prstGeom>
          <a:noFill/>
        </p:spPr>
        <p:txBody>
          <a:bodyPr wrap="square">
            <a:spAutoFit/>
          </a:bodyPr>
          <a:lstStyle/>
          <a:p>
            <a:r>
              <a:rPr lang="en-GB" sz="900" noProof="0" dirty="0">
                <a:latin typeface="Gill Sans MT" panose="020B0502020104020203" pitchFamily="34" charset="77"/>
              </a:rPr>
              <a:t>https://</a:t>
            </a:r>
            <a:r>
              <a:rPr lang="en-GB" sz="900" noProof="0" dirty="0" err="1">
                <a:latin typeface="Gill Sans MT" panose="020B0502020104020203" pitchFamily="34" charset="77"/>
              </a:rPr>
              <a:t>github.com</a:t>
            </a:r>
            <a:r>
              <a:rPr lang="en-GB" sz="900" noProof="0" dirty="0">
                <a:latin typeface="Gill Sans MT" panose="020B0502020104020203" pitchFamily="34" charset="77"/>
              </a:rPr>
              <a:t>/</a:t>
            </a:r>
            <a:r>
              <a:rPr lang="en-GB" sz="900" noProof="0" dirty="0" err="1">
                <a:latin typeface="Gill Sans MT" panose="020B0502020104020203" pitchFamily="34" charset="77"/>
              </a:rPr>
              <a:t>PBarnaghi</a:t>
            </a:r>
            <a:r>
              <a:rPr lang="en-GB" sz="900" noProof="0" dirty="0">
                <a:latin typeface="Gill Sans MT" panose="020B0502020104020203" pitchFamily="34" charset="77"/>
              </a:rPr>
              <a:t>/Basic-ML-Code</a:t>
            </a:r>
          </a:p>
        </p:txBody>
      </p:sp>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08384826-EB20-A84A-2C65-5E183CBD6580}"/>
                  </a:ext>
                </a:extLst>
              </p14:cNvPr>
              <p14:cNvContentPartPr/>
              <p14:nvPr/>
            </p14:nvContentPartPr>
            <p14:xfrm>
              <a:off x="2379960" y="403560"/>
              <a:ext cx="7279920" cy="6176520"/>
            </p14:xfrm>
          </p:contentPart>
        </mc:Choice>
        <mc:Fallback>
          <p:pic>
            <p:nvPicPr>
              <p:cNvPr id="4" name="Ink 3">
                <a:extLst>
                  <a:ext uri="{FF2B5EF4-FFF2-40B4-BE49-F238E27FC236}">
                    <a16:creationId xmlns:a16="http://schemas.microsoft.com/office/drawing/2014/main" id="{08384826-EB20-A84A-2C65-5E183CBD6580}"/>
                  </a:ext>
                </a:extLst>
              </p:cNvPr>
              <p:cNvPicPr/>
              <p:nvPr/>
            </p:nvPicPr>
            <p:blipFill>
              <a:blip r:embed="rId9"/>
              <a:stretch>
                <a:fillRect/>
              </a:stretch>
            </p:blipFill>
            <p:spPr>
              <a:xfrm>
                <a:off x="2370600" y="394200"/>
                <a:ext cx="7298640" cy="6195240"/>
              </a:xfrm>
              <a:prstGeom prst="rect">
                <a:avLst/>
              </a:prstGeom>
            </p:spPr>
          </p:pic>
        </mc:Fallback>
      </mc:AlternateContent>
    </p:spTree>
    <p:extLst>
      <p:ext uri="{BB962C8B-B14F-4D97-AF65-F5344CB8AC3E}">
        <p14:creationId xmlns:p14="http://schemas.microsoft.com/office/powerpoint/2010/main" val="1200646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4BECAC-2A23-4F5B-5D57-20D5EDE11EEF}"/>
              </a:ext>
            </a:extLst>
          </p:cNvPr>
          <p:cNvSpPr>
            <a:spLocks noGrp="1"/>
          </p:cNvSpPr>
          <p:nvPr>
            <p:ph type="title"/>
          </p:nvPr>
        </p:nvSpPr>
        <p:spPr/>
        <p:txBody>
          <a:bodyPr/>
          <a:lstStyle/>
          <a:p>
            <a:r>
              <a:rPr lang="en-GB" noProof="0" dirty="0"/>
              <a:t>Machine Learning: looking back, moving forward</a:t>
            </a:r>
          </a:p>
        </p:txBody>
      </p:sp>
      <p:sp>
        <p:nvSpPr>
          <p:cNvPr id="2" name="Slide Number Placeholder 1">
            <a:extLst>
              <a:ext uri="{FF2B5EF4-FFF2-40B4-BE49-F238E27FC236}">
                <a16:creationId xmlns:a16="http://schemas.microsoft.com/office/drawing/2014/main" id="{CA622130-2E85-A044-9809-16D53F418E46}"/>
              </a:ext>
            </a:extLst>
          </p:cNvPr>
          <p:cNvSpPr>
            <a:spLocks noGrp="1"/>
          </p:cNvSpPr>
          <p:nvPr>
            <p:ph type="sldNum" sz="quarter" idx="12"/>
          </p:nvPr>
        </p:nvSpPr>
        <p:spPr/>
        <p:txBody>
          <a:bodyPr/>
          <a:lstStyle/>
          <a:p>
            <a:pPr>
              <a:defRPr/>
            </a:pPr>
            <a:fld id="{231A398C-73A1-C442-A568-B5EA2DAA35F9}" type="slidenum">
              <a:rPr lang="en-GB" noProof="0" smtClean="0"/>
              <a:pPr>
                <a:defRPr/>
              </a:pPr>
              <a:t>19</a:t>
            </a:fld>
            <a:endParaRPr lang="en-GB" noProof="0" dirty="0"/>
          </a:p>
        </p:txBody>
      </p:sp>
      <p:pic>
        <p:nvPicPr>
          <p:cNvPr id="4" name="Picture 3" descr="A screenshot of a computer game&#10;&#10;Description automatically generated">
            <a:extLst>
              <a:ext uri="{FF2B5EF4-FFF2-40B4-BE49-F238E27FC236}">
                <a16:creationId xmlns:a16="http://schemas.microsoft.com/office/drawing/2014/main" id="{F91B3381-B0F5-5514-A8C3-51231384D5C0}"/>
              </a:ext>
            </a:extLst>
          </p:cNvPr>
          <p:cNvPicPr>
            <a:picLocks noChangeAspect="1"/>
          </p:cNvPicPr>
          <p:nvPr/>
        </p:nvPicPr>
        <p:blipFill rotWithShape="1">
          <a:blip r:embed="rId2"/>
          <a:srcRect t="12606" b="6129"/>
          <a:stretch/>
        </p:blipFill>
        <p:spPr>
          <a:xfrm>
            <a:off x="1055440" y="1050051"/>
            <a:ext cx="9360251" cy="5324655"/>
          </a:xfrm>
          <a:prstGeom prst="rect">
            <a:avLst/>
          </a:prstGeom>
        </p:spPr>
      </p:pic>
      <p:sp>
        <p:nvSpPr>
          <p:cNvPr id="3" name="Rectangle 2">
            <a:extLst>
              <a:ext uri="{FF2B5EF4-FFF2-40B4-BE49-F238E27FC236}">
                <a16:creationId xmlns:a16="http://schemas.microsoft.com/office/drawing/2014/main" id="{C393B65F-B4AB-DC54-6CE6-DC7DEAF9F81E}"/>
              </a:ext>
            </a:extLst>
          </p:cNvPr>
          <p:cNvSpPr/>
          <p:nvPr/>
        </p:nvSpPr>
        <p:spPr>
          <a:xfrm>
            <a:off x="4539727" y="3657600"/>
            <a:ext cx="376518" cy="2259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071C619E-7CF2-C668-674C-DBD34EBBBC33}"/>
                  </a:ext>
                </a:extLst>
              </p14:cNvPr>
              <p14:cNvContentPartPr/>
              <p14:nvPr/>
            </p14:nvContentPartPr>
            <p14:xfrm>
              <a:off x="196920" y="1161720"/>
              <a:ext cx="11702880" cy="5432400"/>
            </p14:xfrm>
          </p:contentPart>
        </mc:Choice>
        <mc:Fallback>
          <p:pic>
            <p:nvPicPr>
              <p:cNvPr id="6" name="Ink 5">
                <a:extLst>
                  <a:ext uri="{FF2B5EF4-FFF2-40B4-BE49-F238E27FC236}">
                    <a16:creationId xmlns:a16="http://schemas.microsoft.com/office/drawing/2014/main" id="{071C619E-7CF2-C668-674C-DBD34EBBBC33}"/>
                  </a:ext>
                </a:extLst>
              </p:cNvPr>
              <p:cNvPicPr/>
              <p:nvPr/>
            </p:nvPicPr>
            <p:blipFill>
              <a:blip r:embed="rId4"/>
              <a:stretch>
                <a:fillRect/>
              </a:stretch>
            </p:blipFill>
            <p:spPr>
              <a:xfrm>
                <a:off x="187560" y="1152360"/>
                <a:ext cx="11721600" cy="5451120"/>
              </a:xfrm>
              <a:prstGeom prst="rect">
                <a:avLst/>
              </a:prstGeom>
            </p:spPr>
          </p:pic>
        </mc:Fallback>
      </mc:AlternateContent>
    </p:spTree>
    <p:extLst>
      <p:ext uri="{BB962C8B-B14F-4D97-AF65-F5344CB8AC3E}">
        <p14:creationId xmlns:p14="http://schemas.microsoft.com/office/powerpoint/2010/main" val="2695791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B64196-B7D0-AD4C-99C0-316967AC733C}"/>
              </a:ext>
            </a:extLst>
          </p:cNvPr>
          <p:cNvSpPr>
            <a:spLocks noGrp="1"/>
          </p:cNvSpPr>
          <p:nvPr>
            <p:ph type="sldNum" sz="quarter" idx="12"/>
          </p:nvPr>
        </p:nvSpPr>
        <p:spPr/>
        <p:txBody>
          <a:bodyPr/>
          <a:lstStyle/>
          <a:p>
            <a:pPr>
              <a:defRPr/>
            </a:pPr>
            <a:fld id="{231A398C-73A1-C442-A568-B5EA2DAA35F9}" type="slidenum">
              <a:rPr lang="en-GB" noProof="0" smtClean="0"/>
              <a:pPr>
                <a:defRPr/>
              </a:pPr>
              <a:t>2</a:t>
            </a:fld>
            <a:endParaRPr lang="en-GB" noProof="0" dirty="0"/>
          </a:p>
        </p:txBody>
      </p:sp>
      <p:sp>
        <p:nvSpPr>
          <p:cNvPr id="3" name="Rectangle 2">
            <a:extLst>
              <a:ext uri="{FF2B5EF4-FFF2-40B4-BE49-F238E27FC236}">
                <a16:creationId xmlns:a16="http://schemas.microsoft.com/office/drawing/2014/main" id="{E90831DD-D3A6-284C-87C1-815982C863B2}"/>
              </a:ext>
            </a:extLst>
          </p:cNvPr>
          <p:cNvSpPr/>
          <p:nvPr/>
        </p:nvSpPr>
        <p:spPr>
          <a:xfrm>
            <a:off x="1170653" y="709284"/>
            <a:ext cx="6264696" cy="4893647"/>
          </a:xfrm>
          <a:prstGeom prst="rect">
            <a:avLst/>
          </a:prstGeom>
        </p:spPr>
        <p:txBody>
          <a:bodyPr wrap="square">
            <a:spAutoFit/>
          </a:bodyPr>
          <a:lstStyle/>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Yaté</a:t>
            </a:r>
            <a:r>
              <a:rPr lang="en-GB" sz="2400" i="1"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Yaté</a:t>
            </a:r>
            <a:r>
              <a:rPr lang="en-GB" sz="2400" i="1"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Yotó</a:t>
            </a:r>
            <a:r>
              <a:rPr lang="en-GB" sz="2400" i="1" noProof="0" dirty="0">
                <a:solidFill>
                  <a:srgbClr val="2F2E2C"/>
                </a:solidFill>
                <a:latin typeface="Gill Sans MT" panose="020B0502020104020203" pitchFamily="34" charset="77"/>
              </a:rPr>
              <a:t>.</a:t>
            </a:r>
            <a:r>
              <a:rPr lang="en-GB" sz="2400" noProof="0" dirty="0">
                <a:solidFill>
                  <a:srgbClr val="2F2E2C"/>
                </a:solidFill>
                <a:latin typeface="Gill Sans MT" panose="020B0502020104020203" pitchFamily="34" charset="77"/>
              </a:rPr>
              <a:t> </a:t>
            </a:r>
            <a:br>
              <a:rPr lang="en-GB" sz="1440" noProof="0" dirty="0">
                <a:solidFill>
                  <a:srgbClr val="2F2E2C"/>
                </a:solidFill>
                <a:latin typeface="Gill Sans MT" panose="020B0502020104020203" pitchFamily="34" charset="77"/>
              </a:rPr>
            </a:br>
            <a:r>
              <a:rPr lang="en-GB" sz="1440" noProof="0" dirty="0">
                <a:solidFill>
                  <a:srgbClr val="2F2E2C"/>
                </a:solidFill>
                <a:latin typeface="Gill Sans MT" panose="020B0502020104020203" pitchFamily="34" charset="77"/>
              </a:rPr>
              <a:t>(SUBTITLE: “I have come for the bounty on this Wookiee.”)</a:t>
            </a:r>
          </a:p>
          <a:p>
            <a:endParaRPr lang="en-GB" sz="1440" i="1" noProof="0" dirty="0">
              <a:solidFill>
                <a:srgbClr val="2F2E2C"/>
              </a:solidFill>
              <a:latin typeface="Gill Sans MT" panose="020B0502020104020203" pitchFamily="34" charset="77"/>
            </a:endParaRPr>
          </a:p>
          <a:p>
            <a:r>
              <a:rPr lang="en-GB" sz="1440" i="1" noProof="0" dirty="0">
                <a:latin typeface="Gill Sans MT" panose="020B0502020104020203" pitchFamily="34" charset="77"/>
              </a:rPr>
              <a:t>C-3PO </a:t>
            </a:r>
            <a:r>
              <a:rPr lang="en-GB" sz="1440" i="1" noProof="0" dirty="0">
                <a:solidFill>
                  <a:srgbClr val="2F2E2C"/>
                </a:solidFill>
                <a:latin typeface="Gill Sans MT" panose="020B0502020104020203" pitchFamily="34" charset="77"/>
              </a:rPr>
              <a:t>relays this message and Jabba says he’ll offer 25,000 for Chewie.</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Yotó</a:t>
            </a:r>
            <a:r>
              <a:rPr lang="en-GB" sz="2400" i="1"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Yotó</a:t>
            </a:r>
            <a:r>
              <a:rPr lang="en-GB" sz="1440" i="1" noProof="0" dirty="0">
                <a:solidFill>
                  <a:srgbClr val="2F2E2C"/>
                </a:solidFill>
                <a:latin typeface="Gill Sans MT" panose="020B0502020104020203" pitchFamily="34" charset="77"/>
              </a:rPr>
              <a:t>.</a:t>
            </a:r>
            <a:r>
              <a:rPr lang="en-GB" sz="1440" noProof="0" dirty="0">
                <a:solidFill>
                  <a:srgbClr val="2F2E2C"/>
                </a:solidFill>
                <a:latin typeface="Gill Sans MT" panose="020B0502020104020203" pitchFamily="34" charset="77"/>
              </a:rPr>
              <a:t> (SUBTITLE: “50,000, no less.”)</a:t>
            </a:r>
          </a:p>
          <a:p>
            <a:r>
              <a:rPr lang="en-GB" sz="1440" i="1" noProof="0" dirty="0">
                <a:latin typeface="Gill Sans MT" panose="020B0502020104020203" pitchFamily="34" charset="77"/>
              </a:rPr>
              <a:t>C-3PO</a:t>
            </a:r>
            <a:r>
              <a:rPr lang="en-GB" sz="1440" i="1" noProof="0" dirty="0">
                <a:solidFill>
                  <a:srgbClr val="2F2E2C"/>
                </a:solidFill>
                <a:latin typeface="Gill Sans MT" panose="020B0502020104020203" pitchFamily="34" charset="77"/>
              </a:rPr>
              <a:t> relays this message and Jabba asks why he should pay so much.</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Eí</a:t>
            </a:r>
            <a:r>
              <a:rPr lang="en-GB" sz="2400" i="1"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yóto</a:t>
            </a:r>
            <a:r>
              <a:rPr lang="en-GB" sz="2400" i="1" noProof="0" dirty="0">
                <a:solidFill>
                  <a:srgbClr val="2F2E2C"/>
                </a:solidFill>
                <a:latin typeface="Gill Sans MT" panose="020B0502020104020203" pitchFamily="34" charset="77"/>
              </a:rPr>
              <a:t>.</a:t>
            </a:r>
            <a:endParaRPr lang="en-GB" sz="2400" noProof="0" dirty="0">
              <a:solidFill>
                <a:srgbClr val="2F2E2C"/>
              </a:solidFill>
              <a:latin typeface="Gill Sans MT" panose="020B0502020104020203" pitchFamily="34" charset="77"/>
            </a:endParaRPr>
          </a:p>
          <a:p>
            <a:r>
              <a:rPr lang="en-GB" sz="1440" i="1" noProof="0" dirty="0">
                <a:solidFill>
                  <a:srgbClr val="2F2E2C"/>
                </a:solidFill>
                <a:latin typeface="Gill Sans MT" panose="020B0502020104020203" pitchFamily="34" charset="77"/>
              </a:rPr>
              <a:t>The above isn’t subtitled, but Leia pulls out a bomb and activates it.</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i="1" noProof="0" dirty="0">
                <a:latin typeface="Gill Sans MT" panose="020B0502020104020203" pitchFamily="34" charset="77"/>
              </a:rPr>
              <a:t>C-3PO </a:t>
            </a:r>
            <a:r>
              <a:rPr lang="en-GB" sz="1440" b="1" noProof="0" dirty="0">
                <a:solidFill>
                  <a:srgbClr val="2F2E2C"/>
                </a:solidFill>
                <a:latin typeface="Gill Sans MT" panose="020B0502020104020203" pitchFamily="34" charset="77"/>
              </a:rPr>
              <a:t>:</a:t>
            </a:r>
            <a:r>
              <a:rPr lang="en-GB" sz="1440" noProof="0" dirty="0">
                <a:solidFill>
                  <a:srgbClr val="2F2E2C"/>
                </a:solidFill>
                <a:latin typeface="Gill Sans MT" panose="020B0502020104020203" pitchFamily="34" charset="77"/>
              </a:rPr>
              <a:t> Because he’s holding a thermal detonator!</a:t>
            </a:r>
          </a:p>
          <a:p>
            <a:r>
              <a:rPr lang="en-GB" sz="1440" i="1" noProof="0" dirty="0">
                <a:solidFill>
                  <a:srgbClr val="2F2E2C"/>
                </a:solidFill>
                <a:latin typeface="Gill Sans MT" panose="020B0502020104020203" pitchFamily="34" charset="77"/>
              </a:rPr>
              <a:t>Jabba is impressed by this and offers 35,000.</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Yató</a:t>
            </a:r>
            <a:r>
              <a:rPr lang="en-GB" sz="2400" i="1" noProof="0" dirty="0">
                <a:solidFill>
                  <a:srgbClr val="2F2E2C"/>
                </a:solidFill>
                <a:latin typeface="Gill Sans MT" panose="020B0502020104020203" pitchFamily="34" charset="77"/>
              </a:rPr>
              <a:t> cha.</a:t>
            </a:r>
            <a:endParaRPr lang="en-GB" sz="2400" noProof="0" dirty="0">
              <a:solidFill>
                <a:srgbClr val="2F2E2C"/>
              </a:solidFill>
              <a:latin typeface="Gill Sans MT" panose="020B0502020104020203" pitchFamily="34" charset="77"/>
            </a:endParaRPr>
          </a:p>
          <a:p>
            <a:r>
              <a:rPr lang="en-GB" sz="1440" i="1" noProof="0" dirty="0">
                <a:solidFill>
                  <a:srgbClr val="2F2E2C"/>
                </a:solidFill>
                <a:latin typeface="Gill Sans MT" panose="020B0502020104020203" pitchFamily="34" charset="77"/>
              </a:rPr>
              <a:t>The above isn’t subtitled, but Leia deactivates the bomb and puts it away.</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i="1" noProof="0" dirty="0">
                <a:latin typeface="Gill Sans MT" panose="020B0502020104020203" pitchFamily="34" charset="77"/>
              </a:rPr>
              <a:t>C-3PO </a:t>
            </a:r>
            <a:r>
              <a:rPr lang="en-GB" sz="1440" b="1" noProof="0" dirty="0">
                <a:solidFill>
                  <a:srgbClr val="2F2E2C"/>
                </a:solidFill>
                <a:latin typeface="Gill Sans MT" panose="020B0502020104020203" pitchFamily="34" charset="77"/>
              </a:rPr>
              <a:t>:</a:t>
            </a:r>
            <a:r>
              <a:rPr lang="en-GB" sz="1440" noProof="0" dirty="0">
                <a:solidFill>
                  <a:srgbClr val="2F2E2C"/>
                </a:solidFill>
                <a:latin typeface="Gill Sans MT" panose="020B0502020104020203" pitchFamily="34" charset="77"/>
              </a:rPr>
              <a:t> He agrees.</a:t>
            </a:r>
          </a:p>
          <a:p>
            <a:r>
              <a:rPr lang="en-GB" sz="1440" i="1" noProof="0" dirty="0">
                <a:solidFill>
                  <a:srgbClr val="2F2E2C"/>
                </a:solidFill>
                <a:latin typeface="Gill Sans MT" panose="020B0502020104020203" pitchFamily="34" charset="77"/>
              </a:rPr>
              <a:t>Order is restored.</a:t>
            </a:r>
            <a:endParaRPr lang="en-GB" sz="1680" noProof="0" dirty="0">
              <a:solidFill>
                <a:srgbClr val="2F2E2C"/>
              </a:solidFill>
              <a:latin typeface="Gill Sans MT" panose="020B0502020104020203" pitchFamily="34" charset="77"/>
            </a:endParaRPr>
          </a:p>
        </p:txBody>
      </p:sp>
      <p:pic>
        <p:nvPicPr>
          <p:cNvPr id="4" name="Picture 3">
            <a:extLst>
              <a:ext uri="{FF2B5EF4-FFF2-40B4-BE49-F238E27FC236}">
                <a16:creationId xmlns:a16="http://schemas.microsoft.com/office/drawing/2014/main" id="{2258D4A6-0359-4641-AF00-DCE6858906AE}"/>
              </a:ext>
            </a:extLst>
          </p:cNvPr>
          <p:cNvPicPr>
            <a:picLocks noChangeAspect="1"/>
          </p:cNvPicPr>
          <p:nvPr/>
        </p:nvPicPr>
        <p:blipFill>
          <a:blip r:embed="rId2"/>
          <a:stretch>
            <a:fillRect/>
          </a:stretch>
        </p:blipFill>
        <p:spPr>
          <a:xfrm>
            <a:off x="8976320" y="960435"/>
            <a:ext cx="2397562" cy="2996952"/>
          </a:xfrm>
          <a:prstGeom prst="rect">
            <a:avLst/>
          </a:prstGeom>
        </p:spPr>
      </p:pic>
      <p:pic>
        <p:nvPicPr>
          <p:cNvPr id="5" name="Picture 4">
            <a:extLst>
              <a:ext uri="{FF2B5EF4-FFF2-40B4-BE49-F238E27FC236}">
                <a16:creationId xmlns:a16="http://schemas.microsoft.com/office/drawing/2014/main" id="{6FA8A3BE-38BB-1448-ADBC-8C2727A877F4}"/>
              </a:ext>
            </a:extLst>
          </p:cNvPr>
          <p:cNvPicPr>
            <a:picLocks noChangeAspect="1"/>
          </p:cNvPicPr>
          <p:nvPr/>
        </p:nvPicPr>
        <p:blipFill>
          <a:blip r:embed="rId3"/>
          <a:stretch>
            <a:fillRect/>
          </a:stretch>
        </p:blipFill>
        <p:spPr>
          <a:xfrm>
            <a:off x="8976321" y="4333346"/>
            <a:ext cx="2404948" cy="1350724"/>
          </a:xfrm>
          <a:prstGeom prst="rect">
            <a:avLst/>
          </a:prstGeom>
        </p:spPr>
      </p:pic>
      <p:sp>
        <p:nvSpPr>
          <p:cNvPr id="6" name="Rectangle 5">
            <a:extLst>
              <a:ext uri="{FF2B5EF4-FFF2-40B4-BE49-F238E27FC236}">
                <a16:creationId xmlns:a16="http://schemas.microsoft.com/office/drawing/2014/main" id="{BE266B1E-5E8F-E99D-4CD2-8D02AFAFDC3D}"/>
              </a:ext>
            </a:extLst>
          </p:cNvPr>
          <p:cNvSpPr/>
          <p:nvPr/>
        </p:nvSpPr>
        <p:spPr>
          <a:xfrm>
            <a:off x="1170653" y="6256657"/>
            <a:ext cx="9591466" cy="261610"/>
          </a:xfrm>
          <a:prstGeom prst="rect">
            <a:avLst/>
          </a:prstGeom>
        </p:spPr>
        <p:txBody>
          <a:bodyPr wrap="square">
            <a:spAutoFit/>
          </a:bodyPr>
          <a:lstStyle/>
          <a:p>
            <a:r>
              <a:rPr lang="en-GB" sz="1100" noProof="0" dirty="0">
                <a:latin typeface="Gill Sans MT" panose="020B0502020104020203" pitchFamily="34" charset="77"/>
              </a:rPr>
              <a:t>Adapted from: The Art of Language Invention: From Horse-Lords to Dark Elves, The Words Behind World-Building, by David J. Peterson, Penguin, 2015. </a:t>
            </a:r>
          </a:p>
        </p:txBody>
      </p:sp>
    </p:spTree>
    <p:extLst>
      <p:ext uri="{BB962C8B-B14F-4D97-AF65-F5344CB8AC3E}">
        <p14:creationId xmlns:p14="http://schemas.microsoft.com/office/powerpoint/2010/main" val="2014878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FFF9-B82E-C9CD-3481-9ED041779A52}"/>
              </a:ext>
            </a:extLst>
          </p:cNvPr>
          <p:cNvSpPr>
            <a:spLocks noGrp="1"/>
          </p:cNvSpPr>
          <p:nvPr>
            <p:ph type="title"/>
          </p:nvPr>
        </p:nvSpPr>
        <p:spPr/>
        <p:txBody>
          <a:bodyPr/>
          <a:lstStyle/>
          <a:p>
            <a:r>
              <a:rPr lang="en-GB" noProof="0" dirty="0"/>
              <a:t>What you are going to learn in this module</a:t>
            </a:r>
          </a:p>
        </p:txBody>
      </p:sp>
      <p:sp>
        <p:nvSpPr>
          <p:cNvPr id="3" name="Content Placeholder 2">
            <a:extLst>
              <a:ext uri="{FF2B5EF4-FFF2-40B4-BE49-F238E27FC236}">
                <a16:creationId xmlns:a16="http://schemas.microsoft.com/office/drawing/2014/main" id="{F5B2EB95-C049-7C52-674F-C78FEDB047DF}"/>
              </a:ext>
            </a:extLst>
          </p:cNvPr>
          <p:cNvSpPr>
            <a:spLocks noGrp="1"/>
          </p:cNvSpPr>
          <p:nvPr>
            <p:ph idx="1"/>
          </p:nvPr>
        </p:nvSpPr>
        <p:spPr/>
        <p:txBody>
          <a:bodyPr/>
          <a:lstStyle/>
          <a:p>
            <a:r>
              <a:rPr lang="en-GB" dirty="0"/>
              <a:t>Core Concepts</a:t>
            </a:r>
          </a:p>
          <a:p>
            <a:pPr lvl="1"/>
            <a:r>
              <a:rPr lang="en-GB" sz="2400" dirty="0"/>
              <a:t>Principles of machine learning models</a:t>
            </a:r>
          </a:p>
          <a:p>
            <a:pPr lvl="1"/>
            <a:r>
              <a:rPr lang="en-GB" sz="2400" dirty="0"/>
              <a:t>Designing ML models for neuroscience and medical applications</a:t>
            </a:r>
          </a:p>
          <a:p>
            <a:pPr marL="457182" lvl="1" indent="0">
              <a:buNone/>
            </a:pPr>
            <a:endParaRPr lang="en-GB" sz="2400" dirty="0"/>
          </a:p>
          <a:p>
            <a:r>
              <a:rPr lang="en-GB" dirty="0"/>
              <a:t>Hands-On Skills</a:t>
            </a:r>
          </a:p>
          <a:p>
            <a:pPr lvl="1"/>
            <a:r>
              <a:rPr lang="en-GB" sz="2400" dirty="0"/>
              <a:t>Select suitable models for specific tasks</a:t>
            </a:r>
          </a:p>
          <a:p>
            <a:pPr lvl="1"/>
            <a:r>
              <a:rPr lang="en-GB" sz="2400" dirty="0"/>
              <a:t>Design machine learning experiments</a:t>
            </a:r>
          </a:p>
          <a:p>
            <a:pPr lvl="1"/>
            <a:r>
              <a:rPr lang="en-GB" sz="2400" dirty="0"/>
              <a:t>Apply appropriate metrics to evaluate models</a:t>
            </a:r>
          </a:p>
          <a:p>
            <a:pPr lvl="1"/>
            <a:r>
              <a:rPr lang="en-GB" sz="2400" dirty="0"/>
              <a:t>Detect and address common issues (e.g., overfitting, underfitting)</a:t>
            </a:r>
          </a:p>
          <a:p>
            <a:pPr lvl="1"/>
            <a:r>
              <a:rPr lang="en-GB" sz="2400" dirty="0"/>
              <a:t>Evaluate potential bias and fairness in models and their outcomes</a:t>
            </a:r>
          </a:p>
          <a:p>
            <a:pPr marL="0" indent="0">
              <a:buNone/>
            </a:pPr>
            <a:endParaRPr lang="en-GB" sz="2160" noProof="0" dirty="0"/>
          </a:p>
        </p:txBody>
      </p:sp>
      <p:sp>
        <p:nvSpPr>
          <p:cNvPr id="4" name="Slide Number Placeholder 3">
            <a:extLst>
              <a:ext uri="{FF2B5EF4-FFF2-40B4-BE49-F238E27FC236}">
                <a16:creationId xmlns:a16="http://schemas.microsoft.com/office/drawing/2014/main" id="{AB795DF0-E545-4A4D-B39F-882E9F9957B2}"/>
              </a:ext>
            </a:extLst>
          </p:cNvPr>
          <p:cNvSpPr>
            <a:spLocks noGrp="1"/>
          </p:cNvSpPr>
          <p:nvPr>
            <p:ph type="sldNum" sz="quarter" idx="12"/>
          </p:nvPr>
        </p:nvSpPr>
        <p:spPr/>
        <p:txBody>
          <a:bodyPr/>
          <a:lstStyle/>
          <a:p>
            <a:fld id="{44E22EE9-B8A0-0641-9265-052CFE9B95A7}" type="slidenum">
              <a:rPr lang="en-GB" noProof="0" smtClean="0"/>
              <a:pPr/>
              <a:t>20</a:t>
            </a:fld>
            <a:endParaRPr lang="en-GB" noProof="0" dirty="0"/>
          </a:p>
        </p:txBody>
      </p:sp>
    </p:spTree>
    <p:extLst>
      <p:ext uri="{BB962C8B-B14F-4D97-AF65-F5344CB8AC3E}">
        <p14:creationId xmlns:p14="http://schemas.microsoft.com/office/powerpoint/2010/main" val="390906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2BCAD-9F55-0CAD-E513-164F139475C3}"/>
              </a:ext>
            </a:extLst>
          </p:cNvPr>
          <p:cNvSpPr>
            <a:spLocks noGrp="1"/>
          </p:cNvSpPr>
          <p:nvPr>
            <p:ph type="title"/>
          </p:nvPr>
        </p:nvSpPr>
        <p:spPr/>
        <p:txBody>
          <a:bodyPr/>
          <a:lstStyle/>
          <a:p>
            <a:r>
              <a:rPr lang="en-GB" noProof="0" dirty="0"/>
              <a:t>By the end of this module</a:t>
            </a:r>
          </a:p>
        </p:txBody>
      </p:sp>
      <p:sp>
        <p:nvSpPr>
          <p:cNvPr id="3" name="Content Placeholder 2">
            <a:extLst>
              <a:ext uri="{FF2B5EF4-FFF2-40B4-BE49-F238E27FC236}">
                <a16:creationId xmlns:a16="http://schemas.microsoft.com/office/drawing/2014/main" id="{42404FBA-BE6C-26E8-F04F-E32A1976F14F}"/>
              </a:ext>
            </a:extLst>
          </p:cNvPr>
          <p:cNvSpPr>
            <a:spLocks noGrp="1"/>
          </p:cNvSpPr>
          <p:nvPr>
            <p:ph idx="1"/>
          </p:nvPr>
        </p:nvSpPr>
        <p:spPr/>
        <p:txBody>
          <a:bodyPr/>
          <a:lstStyle/>
          <a:p>
            <a:r>
              <a:rPr lang="en-GB" noProof="0" dirty="0"/>
              <a:t>You should be able to:</a:t>
            </a:r>
          </a:p>
          <a:p>
            <a:pPr lvl="1"/>
            <a:r>
              <a:rPr lang="en-GB" sz="2400" noProof="0" dirty="0">
                <a:ea typeface="ＭＳ Ｐゴシック" charset="0"/>
              </a:rPr>
              <a:t>Construct machine learning experiments</a:t>
            </a:r>
          </a:p>
          <a:p>
            <a:pPr lvl="1"/>
            <a:r>
              <a:rPr lang="en-GB" sz="2400" noProof="0" dirty="0">
                <a:ea typeface="ＭＳ Ｐゴシック" charset="0"/>
              </a:rPr>
              <a:t>Create and run different probabilistic/statistical learning and deep learning models</a:t>
            </a:r>
          </a:p>
          <a:p>
            <a:pPr lvl="1"/>
            <a:r>
              <a:rPr lang="en-GB" sz="2400" noProof="0" dirty="0">
                <a:ea typeface="ＭＳ Ｐゴシック" charset="0"/>
              </a:rPr>
              <a:t>Read and interpret existing works and assess their applicability/validity [to different use cases]</a:t>
            </a:r>
          </a:p>
          <a:p>
            <a:pPr lvl="1"/>
            <a:r>
              <a:rPr lang="en-GB" sz="2400" noProof="0" dirty="0">
                <a:ea typeface="ＭＳ Ｐゴシック" charset="0"/>
              </a:rPr>
              <a:t>Be familiar with common concepts such as training/test, cross-validation, </a:t>
            </a:r>
            <a:r>
              <a:rPr lang="en-GB" sz="2400" dirty="0">
                <a:ea typeface="ＭＳ Ｐゴシック" charset="0"/>
              </a:rPr>
              <a:t>and performance </a:t>
            </a:r>
            <a:r>
              <a:rPr lang="en-GB" sz="2400" noProof="0" dirty="0">
                <a:ea typeface="ＭＳ Ｐゴシック" charset="0"/>
              </a:rPr>
              <a:t>evaluation metrics</a:t>
            </a:r>
          </a:p>
          <a:p>
            <a:pPr lvl="1"/>
            <a:r>
              <a:rPr lang="en-GB" sz="2400" noProof="0" dirty="0">
                <a:ea typeface="ＭＳ Ｐゴシック" charset="0"/>
              </a:rPr>
              <a:t>Learn about common issues and pitfalls in developing ML models</a:t>
            </a:r>
          </a:p>
          <a:p>
            <a:pPr lvl="1"/>
            <a:r>
              <a:rPr lang="en-GB" sz="2400" noProof="0" dirty="0">
                <a:ea typeface="ＭＳ Ｐゴシック" charset="0"/>
              </a:rPr>
              <a:t>Obtain practical experience in developing ML models and running (simple) experiments.</a:t>
            </a:r>
          </a:p>
        </p:txBody>
      </p:sp>
      <p:sp>
        <p:nvSpPr>
          <p:cNvPr id="4" name="Slide Number Placeholder 3">
            <a:extLst>
              <a:ext uri="{FF2B5EF4-FFF2-40B4-BE49-F238E27FC236}">
                <a16:creationId xmlns:a16="http://schemas.microsoft.com/office/drawing/2014/main" id="{AC1AC6A5-167E-E5FF-51C1-09F52E195445}"/>
              </a:ext>
            </a:extLst>
          </p:cNvPr>
          <p:cNvSpPr>
            <a:spLocks noGrp="1"/>
          </p:cNvSpPr>
          <p:nvPr>
            <p:ph type="sldNum" sz="quarter" idx="12"/>
          </p:nvPr>
        </p:nvSpPr>
        <p:spPr/>
        <p:txBody>
          <a:bodyPr/>
          <a:lstStyle/>
          <a:p>
            <a:fld id="{44E22EE9-B8A0-0641-9265-052CFE9B95A7}" type="slidenum">
              <a:rPr lang="en-GB" noProof="0" smtClean="0"/>
              <a:pPr/>
              <a:t>21</a:t>
            </a:fld>
            <a:endParaRPr lang="en-GB" noProof="0" dirty="0"/>
          </a:p>
        </p:txBody>
      </p:sp>
    </p:spTree>
    <p:extLst>
      <p:ext uri="{BB962C8B-B14F-4D97-AF65-F5344CB8AC3E}">
        <p14:creationId xmlns:p14="http://schemas.microsoft.com/office/powerpoint/2010/main" val="3719617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143EE-4F53-537F-CFAA-D53258FC2ECF}"/>
              </a:ext>
            </a:extLst>
          </p:cNvPr>
          <p:cNvSpPr>
            <a:spLocks noGrp="1"/>
          </p:cNvSpPr>
          <p:nvPr>
            <p:ph type="title"/>
          </p:nvPr>
        </p:nvSpPr>
        <p:spPr/>
        <p:txBody>
          <a:bodyPr/>
          <a:lstStyle/>
          <a:p>
            <a:r>
              <a:rPr lang="en-GB" noProof="0" dirty="0"/>
              <a:t>Key topics covered</a:t>
            </a:r>
          </a:p>
        </p:txBody>
      </p:sp>
      <p:sp>
        <p:nvSpPr>
          <p:cNvPr id="3" name="Content Placeholder 2">
            <a:extLst>
              <a:ext uri="{FF2B5EF4-FFF2-40B4-BE49-F238E27FC236}">
                <a16:creationId xmlns:a16="http://schemas.microsoft.com/office/drawing/2014/main" id="{5D259FBB-7A6D-1D7B-62FE-A6F59A0712CE}"/>
              </a:ext>
            </a:extLst>
          </p:cNvPr>
          <p:cNvSpPr>
            <a:spLocks noGrp="1"/>
          </p:cNvSpPr>
          <p:nvPr>
            <p:ph idx="1"/>
          </p:nvPr>
        </p:nvSpPr>
        <p:spPr/>
        <p:txBody>
          <a:bodyPr/>
          <a:lstStyle/>
          <a:p>
            <a:pPr>
              <a:buFontTx/>
              <a:buChar char="-"/>
            </a:pPr>
            <a:r>
              <a:rPr lang="en-GB" noProof="0" dirty="0"/>
              <a:t>Introduction to machine learning </a:t>
            </a:r>
          </a:p>
          <a:p>
            <a:pPr>
              <a:buFontTx/>
              <a:buChar char="-"/>
            </a:pPr>
            <a:r>
              <a:rPr lang="en-GB" noProof="0" dirty="0"/>
              <a:t>Regression models and linear prediction</a:t>
            </a:r>
          </a:p>
          <a:p>
            <a:pPr>
              <a:buFontTx/>
              <a:buChar char="-"/>
            </a:pPr>
            <a:r>
              <a:rPr lang="en-GB" noProof="0" dirty="0"/>
              <a:t>Probability and information theory</a:t>
            </a:r>
          </a:p>
          <a:p>
            <a:pPr>
              <a:buFontTx/>
              <a:buChar char="-"/>
            </a:pPr>
            <a:r>
              <a:rPr lang="en-GB" noProof="0" dirty="0"/>
              <a:t>Bayesian models and maximum likelihood estimation</a:t>
            </a:r>
          </a:p>
          <a:p>
            <a:pPr>
              <a:buFontTx/>
              <a:buChar char="-"/>
            </a:pPr>
            <a:r>
              <a:rPr lang="en-GB" noProof="0" dirty="0"/>
              <a:t>Linear models, ensemble models and kernel functions</a:t>
            </a:r>
          </a:p>
          <a:p>
            <a:pPr>
              <a:buFontTx/>
              <a:buChar char="-"/>
            </a:pPr>
            <a:r>
              <a:rPr lang="en-GB" noProof="0" dirty="0"/>
              <a:t>Artificial Neural Networks (ANNs) and Multilayer Perceptron (MLP) models </a:t>
            </a:r>
          </a:p>
          <a:p>
            <a:pPr>
              <a:buFontTx/>
              <a:buChar char="-"/>
            </a:pPr>
            <a:r>
              <a:rPr lang="en-GB" noProof="0" dirty="0"/>
              <a:t>Deep Neural Networks (DNN) and Deep Learning (DL)</a:t>
            </a:r>
          </a:p>
          <a:p>
            <a:pPr>
              <a:buFontTx/>
              <a:buChar char="-"/>
            </a:pPr>
            <a:r>
              <a:rPr lang="en-GB" noProof="0" dirty="0"/>
              <a:t>Convolutional Neural Networks (CNNs)</a:t>
            </a:r>
          </a:p>
          <a:p>
            <a:pPr>
              <a:buFontTx/>
              <a:buChar char="-"/>
            </a:pPr>
            <a:r>
              <a:rPr lang="en-GB" noProof="0" dirty="0"/>
              <a:t>Responsible machine learning and ethical considerations</a:t>
            </a:r>
          </a:p>
          <a:p>
            <a:pPr>
              <a:buFontTx/>
              <a:buChar char="-"/>
            </a:pPr>
            <a:r>
              <a:rPr lang="en-GB" noProof="0" dirty="0"/>
              <a:t>Applications in neuroscience and neuroscience-inspired machine learning</a:t>
            </a:r>
          </a:p>
          <a:p>
            <a:pPr>
              <a:buFontTx/>
              <a:buChar char="-"/>
            </a:pPr>
            <a:r>
              <a:rPr lang="en-GB" noProof="0" dirty="0"/>
              <a:t>Ethical AI/ML: principles and practices</a:t>
            </a:r>
          </a:p>
        </p:txBody>
      </p:sp>
      <p:sp>
        <p:nvSpPr>
          <p:cNvPr id="4" name="Slide Number Placeholder 3">
            <a:extLst>
              <a:ext uri="{FF2B5EF4-FFF2-40B4-BE49-F238E27FC236}">
                <a16:creationId xmlns:a16="http://schemas.microsoft.com/office/drawing/2014/main" id="{8243D674-84DE-A49D-E983-9E8BCF007650}"/>
              </a:ext>
            </a:extLst>
          </p:cNvPr>
          <p:cNvSpPr>
            <a:spLocks noGrp="1"/>
          </p:cNvSpPr>
          <p:nvPr>
            <p:ph type="sldNum" sz="quarter" idx="12"/>
          </p:nvPr>
        </p:nvSpPr>
        <p:spPr/>
        <p:txBody>
          <a:bodyPr/>
          <a:lstStyle/>
          <a:p>
            <a:fld id="{44E22EE9-B8A0-0641-9265-052CFE9B95A7}" type="slidenum">
              <a:rPr lang="en-GB" noProof="0" smtClean="0"/>
              <a:pPr/>
              <a:t>22</a:t>
            </a:fld>
            <a:endParaRPr lang="en-GB" noProof="0"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EB466A0E-0846-523A-539A-2A9423603FFA}"/>
                  </a:ext>
                </a:extLst>
              </p14:cNvPr>
              <p14:cNvContentPartPr/>
              <p14:nvPr/>
            </p14:nvContentPartPr>
            <p14:xfrm>
              <a:off x="-360" y="1078200"/>
              <a:ext cx="11976480" cy="2566440"/>
            </p14:xfrm>
          </p:contentPart>
        </mc:Choice>
        <mc:Fallback>
          <p:pic>
            <p:nvPicPr>
              <p:cNvPr id="5" name="Ink 4">
                <a:extLst>
                  <a:ext uri="{FF2B5EF4-FFF2-40B4-BE49-F238E27FC236}">
                    <a16:creationId xmlns:a16="http://schemas.microsoft.com/office/drawing/2014/main" id="{EB466A0E-0846-523A-539A-2A9423603FFA}"/>
                  </a:ext>
                </a:extLst>
              </p:cNvPr>
              <p:cNvPicPr/>
              <p:nvPr/>
            </p:nvPicPr>
            <p:blipFill>
              <a:blip r:embed="rId3"/>
              <a:stretch>
                <a:fillRect/>
              </a:stretch>
            </p:blipFill>
            <p:spPr>
              <a:xfrm>
                <a:off x="-9720" y="1068840"/>
                <a:ext cx="11995200" cy="2585160"/>
              </a:xfrm>
              <a:prstGeom prst="rect">
                <a:avLst/>
              </a:prstGeom>
            </p:spPr>
          </p:pic>
        </mc:Fallback>
      </mc:AlternateContent>
    </p:spTree>
    <p:extLst>
      <p:ext uri="{BB962C8B-B14F-4D97-AF65-F5344CB8AC3E}">
        <p14:creationId xmlns:p14="http://schemas.microsoft.com/office/powerpoint/2010/main" val="1626703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F832A-89B3-5FD3-B517-91F9A8FDF0B8}"/>
              </a:ext>
            </a:extLst>
          </p:cNvPr>
          <p:cNvSpPr>
            <a:spLocks noGrp="1"/>
          </p:cNvSpPr>
          <p:nvPr>
            <p:ph type="title"/>
          </p:nvPr>
        </p:nvSpPr>
        <p:spPr/>
        <p:txBody>
          <a:bodyPr/>
          <a:lstStyle/>
          <a:p>
            <a:r>
              <a:rPr lang="en-GB" noProof="0" dirty="0"/>
              <a:t>Module delivery</a:t>
            </a:r>
          </a:p>
        </p:txBody>
      </p:sp>
      <p:sp>
        <p:nvSpPr>
          <p:cNvPr id="3" name="Content Placeholder 2">
            <a:extLst>
              <a:ext uri="{FF2B5EF4-FFF2-40B4-BE49-F238E27FC236}">
                <a16:creationId xmlns:a16="http://schemas.microsoft.com/office/drawing/2014/main" id="{F1DFBE78-3A67-8F54-0308-3462295337D1}"/>
              </a:ext>
            </a:extLst>
          </p:cNvPr>
          <p:cNvSpPr>
            <a:spLocks noGrp="1"/>
          </p:cNvSpPr>
          <p:nvPr>
            <p:ph idx="1"/>
          </p:nvPr>
        </p:nvSpPr>
        <p:spPr/>
        <p:txBody>
          <a:bodyPr/>
          <a:lstStyle/>
          <a:p>
            <a:pPr>
              <a:spcAft>
                <a:spcPts val="720"/>
              </a:spcAft>
            </a:pPr>
            <a:r>
              <a:rPr lang="en-GB" sz="2880" noProof="0" dirty="0"/>
              <a:t>10 teaching sessions </a:t>
            </a:r>
          </a:p>
          <a:p>
            <a:pPr lvl="1">
              <a:spcAft>
                <a:spcPts val="720"/>
              </a:spcAft>
            </a:pPr>
            <a:r>
              <a:rPr lang="en-GB" sz="2160" noProof="0" dirty="0"/>
              <a:t>Primary tutorials and workshops (primary programming and data handling/visualisation skills) </a:t>
            </a:r>
          </a:p>
          <a:p>
            <a:pPr lvl="1">
              <a:spcAft>
                <a:spcPts val="720"/>
              </a:spcAft>
            </a:pPr>
            <a:r>
              <a:rPr lang="en-GB" sz="2160" noProof="0" dirty="0"/>
              <a:t>2 hours lectures (Mon-Fri; 10:30-12:30) for two weeks in January 2026.</a:t>
            </a:r>
          </a:p>
          <a:p>
            <a:pPr lvl="1">
              <a:spcAft>
                <a:spcPts val="720"/>
              </a:spcAft>
            </a:pPr>
            <a:r>
              <a:rPr lang="en-GB" sz="2160" noProof="0" dirty="0"/>
              <a:t>3 hours lab experiments (supported by TAs)</a:t>
            </a:r>
          </a:p>
          <a:p>
            <a:pPr lvl="1">
              <a:spcAft>
                <a:spcPts val="720"/>
              </a:spcAft>
            </a:pPr>
            <a:r>
              <a:rPr lang="en-GB" sz="2160" noProof="0" dirty="0"/>
              <a:t>One final project (modelling and machine learning experiment using a real-world dataset)</a:t>
            </a:r>
          </a:p>
          <a:p>
            <a:pPr lvl="1"/>
            <a:endParaRPr lang="en-GB" sz="2160" noProof="0" dirty="0"/>
          </a:p>
          <a:p>
            <a:pPr lvl="1"/>
            <a:endParaRPr lang="en-GB" sz="2160" noProof="0" dirty="0"/>
          </a:p>
        </p:txBody>
      </p:sp>
      <p:sp>
        <p:nvSpPr>
          <p:cNvPr id="4" name="Slide Number Placeholder 3">
            <a:extLst>
              <a:ext uri="{FF2B5EF4-FFF2-40B4-BE49-F238E27FC236}">
                <a16:creationId xmlns:a16="http://schemas.microsoft.com/office/drawing/2014/main" id="{1A68699A-EF56-C089-30BB-E4EC55E8D07A}"/>
              </a:ext>
            </a:extLst>
          </p:cNvPr>
          <p:cNvSpPr>
            <a:spLocks noGrp="1"/>
          </p:cNvSpPr>
          <p:nvPr>
            <p:ph type="sldNum" sz="quarter" idx="12"/>
          </p:nvPr>
        </p:nvSpPr>
        <p:spPr/>
        <p:txBody>
          <a:bodyPr/>
          <a:lstStyle/>
          <a:p>
            <a:fld id="{44E22EE9-B8A0-0641-9265-052CFE9B95A7}" type="slidenum">
              <a:rPr lang="en-GB" noProof="0" smtClean="0"/>
              <a:pPr/>
              <a:t>23</a:t>
            </a:fld>
            <a:endParaRPr lang="en-GB" noProof="0" dirty="0"/>
          </a:p>
        </p:txBody>
      </p:sp>
    </p:spTree>
    <p:extLst>
      <p:ext uri="{BB962C8B-B14F-4D97-AF65-F5344CB8AC3E}">
        <p14:creationId xmlns:p14="http://schemas.microsoft.com/office/powerpoint/2010/main" val="592765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CAB1E-BDB0-D4B5-E894-8547B3FA663E}"/>
              </a:ext>
            </a:extLst>
          </p:cNvPr>
          <p:cNvSpPr>
            <a:spLocks noGrp="1"/>
          </p:cNvSpPr>
          <p:nvPr>
            <p:ph type="title"/>
          </p:nvPr>
        </p:nvSpPr>
        <p:spPr/>
        <p:txBody>
          <a:bodyPr/>
          <a:lstStyle/>
          <a:p>
            <a:r>
              <a:rPr lang="en-GB" noProof="0" dirty="0"/>
              <a:t>Datasets</a:t>
            </a:r>
          </a:p>
        </p:txBody>
      </p:sp>
      <p:sp>
        <p:nvSpPr>
          <p:cNvPr id="3" name="Content Placeholder 2">
            <a:extLst>
              <a:ext uri="{FF2B5EF4-FFF2-40B4-BE49-F238E27FC236}">
                <a16:creationId xmlns:a16="http://schemas.microsoft.com/office/drawing/2014/main" id="{EA68629D-C304-95CD-635E-4EA970A93C17}"/>
              </a:ext>
            </a:extLst>
          </p:cNvPr>
          <p:cNvSpPr>
            <a:spLocks noGrp="1"/>
          </p:cNvSpPr>
          <p:nvPr>
            <p:ph idx="1"/>
          </p:nvPr>
        </p:nvSpPr>
        <p:spPr/>
        <p:txBody>
          <a:bodyPr/>
          <a:lstStyle/>
          <a:p>
            <a:r>
              <a:rPr lang="en-GB" noProof="0" dirty="0"/>
              <a:t>Syntenic data to demonstrate the concepts</a:t>
            </a:r>
          </a:p>
          <a:p>
            <a:r>
              <a:rPr lang="en-GB" noProof="0" dirty="0"/>
              <a:t>In-home monitoring data in a dementia cohort study from the UK DRI Minder/TIHM Study (movement, sleep, physiology, and associated healthcare events), in the form of numerical time-series data (Final Project)</a:t>
            </a:r>
          </a:p>
          <a:p>
            <a:r>
              <a:rPr lang="en-GB" noProof="0" dirty="0"/>
              <a:t>Common benchmark imaging data (non-medical) such as CIFAR-10</a:t>
            </a:r>
          </a:p>
          <a:p>
            <a:r>
              <a:rPr lang="en-GB" dirty="0"/>
              <a:t>MRI data to build a CNN model</a:t>
            </a:r>
            <a:endParaRPr lang="en-GB" noProof="0" dirty="0"/>
          </a:p>
          <a:p>
            <a:r>
              <a:rPr lang="en-GB" noProof="0" dirty="0"/>
              <a:t>Publicly available clinical/experimental datasets</a:t>
            </a:r>
          </a:p>
          <a:p>
            <a:pPr lvl="1"/>
            <a:r>
              <a:rPr lang="en-GB" sz="2400" noProof="0" dirty="0"/>
              <a:t>e.g. </a:t>
            </a:r>
            <a:r>
              <a:rPr lang="en-GB" sz="2400" noProof="0" dirty="0" err="1"/>
              <a:t>Physionet.org</a:t>
            </a:r>
            <a:endParaRPr lang="en-GB" sz="2400" noProof="0" dirty="0"/>
          </a:p>
        </p:txBody>
      </p:sp>
      <p:sp>
        <p:nvSpPr>
          <p:cNvPr id="4" name="Slide Number Placeholder 3">
            <a:extLst>
              <a:ext uri="{FF2B5EF4-FFF2-40B4-BE49-F238E27FC236}">
                <a16:creationId xmlns:a16="http://schemas.microsoft.com/office/drawing/2014/main" id="{F2040DE5-38A9-CB27-AB99-7B881F839765}"/>
              </a:ext>
            </a:extLst>
          </p:cNvPr>
          <p:cNvSpPr>
            <a:spLocks noGrp="1"/>
          </p:cNvSpPr>
          <p:nvPr>
            <p:ph type="sldNum" sz="quarter" idx="12"/>
          </p:nvPr>
        </p:nvSpPr>
        <p:spPr/>
        <p:txBody>
          <a:bodyPr/>
          <a:lstStyle/>
          <a:p>
            <a:fld id="{44E22EE9-B8A0-0641-9265-052CFE9B95A7}" type="slidenum">
              <a:rPr lang="en-GB" noProof="0" smtClean="0"/>
              <a:pPr/>
              <a:t>24</a:t>
            </a:fld>
            <a:endParaRPr lang="en-GB" noProof="0" dirty="0"/>
          </a:p>
        </p:txBody>
      </p:sp>
    </p:spTree>
    <p:extLst>
      <p:ext uri="{BB962C8B-B14F-4D97-AF65-F5344CB8AC3E}">
        <p14:creationId xmlns:p14="http://schemas.microsoft.com/office/powerpoint/2010/main" val="558568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2EA7C-E2CB-3256-C7A2-BF9981830C7C}"/>
              </a:ext>
            </a:extLst>
          </p:cNvPr>
          <p:cNvSpPr>
            <a:spLocks noGrp="1"/>
          </p:cNvSpPr>
          <p:nvPr>
            <p:ph type="title"/>
          </p:nvPr>
        </p:nvSpPr>
        <p:spPr/>
        <p:txBody>
          <a:bodyPr/>
          <a:lstStyle/>
          <a:p>
            <a:r>
              <a:rPr lang="en-GB" noProof="0" dirty="0"/>
              <a:t>Tools and languages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3AE38-EB95-FB18-4571-319E9CB75CF6}"/>
                  </a:ext>
                </a:extLst>
              </p:cNvPr>
              <p:cNvSpPr>
                <a:spLocks noGrp="1"/>
              </p:cNvSpPr>
              <p:nvPr>
                <p:ph idx="1"/>
              </p:nvPr>
            </p:nvSpPr>
            <p:spPr/>
            <p:txBody>
              <a:bodyPr/>
              <a:lstStyle/>
              <a:p>
                <a14:m>
                  <m:oMath xmlns:m="http://schemas.openxmlformats.org/officeDocument/2006/math">
                    <m:r>
                      <a:rPr lang="en-GB" i="1" noProof="0" smtClean="0">
                        <a:latin typeface="Cambria Math" panose="02040503050406030204" pitchFamily="18" charset="0"/>
                      </a:rPr>
                      <m:t>𝑃𝑦𝑡h𝑜𝑛</m:t>
                    </m:r>
                  </m:oMath>
                </a14:m>
                <a:r>
                  <a:rPr lang="en-GB" noProof="0" dirty="0"/>
                  <a:t> and common machine learning libraries in </a:t>
                </a:r>
                <a14:m>
                  <m:oMath xmlns:m="http://schemas.openxmlformats.org/officeDocument/2006/math">
                    <m:r>
                      <a:rPr lang="en-GB" i="1" noProof="0" smtClean="0">
                        <a:latin typeface="Cambria Math" panose="02040503050406030204" pitchFamily="18" charset="0"/>
                      </a:rPr>
                      <m:t>𝑃𝑦𝑡h𝑜𝑛</m:t>
                    </m:r>
                  </m:oMath>
                </a14:m>
                <a:r>
                  <a:rPr lang="en-GB" noProof="0" dirty="0"/>
                  <a:t> including </a:t>
                </a:r>
                <a14:m>
                  <m:oMath xmlns:m="http://schemas.openxmlformats.org/officeDocument/2006/math">
                    <m:r>
                      <a:rPr lang="en-GB" i="1" noProof="0" smtClean="0">
                        <a:latin typeface="Cambria Math" panose="02040503050406030204" pitchFamily="18" charset="0"/>
                      </a:rPr>
                      <m:t>𝑆𝑐𝑖𝑘𝑖𝑡</m:t>
                    </m:r>
                    <m:r>
                      <a:rPr lang="en-GB" i="1" noProof="0" smtClean="0">
                        <a:latin typeface="Cambria Math" panose="02040503050406030204" pitchFamily="18" charset="0"/>
                      </a:rPr>
                      <m:t>−</m:t>
                    </m:r>
                    <m:r>
                      <a:rPr lang="en-GB" i="1" noProof="0" smtClean="0">
                        <a:latin typeface="Cambria Math" panose="02040503050406030204" pitchFamily="18" charset="0"/>
                      </a:rPr>
                      <m:t>𝑙𝑒𝑎𝑟𝑛</m:t>
                    </m:r>
                  </m:oMath>
                </a14:m>
                <a:r>
                  <a:rPr lang="en-GB" noProof="0" dirty="0"/>
                  <a:t> and </a:t>
                </a:r>
                <a14:m>
                  <m:oMath xmlns:m="http://schemas.openxmlformats.org/officeDocument/2006/math">
                    <m:r>
                      <a:rPr lang="en-GB" i="1" noProof="0" smtClean="0">
                        <a:latin typeface="Cambria Math" panose="02040503050406030204" pitchFamily="18" charset="0"/>
                      </a:rPr>
                      <m:t>𝑃𝑦𝑇𝑜𝑟𝑐h</m:t>
                    </m:r>
                  </m:oMath>
                </a14:m>
                <a:endParaRPr lang="en-GB" noProof="0" dirty="0"/>
              </a:p>
            </p:txBody>
          </p:sp>
        </mc:Choice>
        <mc:Fallback xmlns="">
          <p:sp>
            <p:nvSpPr>
              <p:cNvPr id="3" name="Content Placeholder 2">
                <a:extLst>
                  <a:ext uri="{FF2B5EF4-FFF2-40B4-BE49-F238E27FC236}">
                    <a16:creationId xmlns:a16="http://schemas.microsoft.com/office/drawing/2014/main" id="{DDA3AE38-EB95-FB18-4571-319E9CB75CF6}"/>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E6F2A2AA-BCEE-FE44-2107-321F63CCF278}"/>
              </a:ext>
            </a:extLst>
          </p:cNvPr>
          <p:cNvSpPr>
            <a:spLocks noGrp="1"/>
          </p:cNvSpPr>
          <p:nvPr>
            <p:ph type="sldNum" sz="quarter" idx="12"/>
          </p:nvPr>
        </p:nvSpPr>
        <p:spPr/>
        <p:txBody>
          <a:bodyPr/>
          <a:lstStyle/>
          <a:p>
            <a:fld id="{44E22EE9-B8A0-0641-9265-052CFE9B95A7}" type="slidenum">
              <a:rPr lang="en-GB" noProof="0" smtClean="0"/>
              <a:pPr/>
              <a:t>25</a:t>
            </a:fld>
            <a:endParaRPr lang="en-GB" noProof="0" dirty="0"/>
          </a:p>
        </p:txBody>
      </p:sp>
      <p:pic>
        <p:nvPicPr>
          <p:cNvPr id="1026" name="Picture 2" descr="Python (programming language) - Wikipedia">
            <a:extLst>
              <a:ext uri="{FF2B5EF4-FFF2-40B4-BE49-F238E27FC236}">
                <a16:creationId xmlns:a16="http://schemas.microsoft.com/office/drawing/2014/main" id="{814A6F17-6DF6-F164-D663-2B24AF518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654" y="3419376"/>
            <a:ext cx="1097191" cy="11969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5 Statistical Functions in PyTorch | by Anurag Lahon | Towards Data Science">
            <a:extLst>
              <a:ext uri="{FF2B5EF4-FFF2-40B4-BE49-F238E27FC236}">
                <a16:creationId xmlns:a16="http://schemas.microsoft.com/office/drawing/2014/main" id="{4F2E01E0-07CB-9727-3B11-E809F0BBFA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3142" y="3347247"/>
            <a:ext cx="2682389" cy="13411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cikit-learn - Wikipedia">
            <a:extLst>
              <a:ext uri="{FF2B5EF4-FFF2-40B4-BE49-F238E27FC236}">
                <a16:creationId xmlns:a16="http://schemas.microsoft.com/office/drawing/2014/main" id="{73BF6B12-0898-B077-0DA5-18DE7C4898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7783" y="3116160"/>
            <a:ext cx="2361544" cy="127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72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DAA45-7786-5502-F145-DEF986340EAA}"/>
              </a:ext>
            </a:extLst>
          </p:cNvPr>
          <p:cNvSpPr>
            <a:spLocks noGrp="1"/>
          </p:cNvSpPr>
          <p:nvPr>
            <p:ph type="title"/>
          </p:nvPr>
        </p:nvSpPr>
        <p:spPr/>
        <p:txBody>
          <a:bodyPr/>
          <a:lstStyle/>
          <a:p>
            <a:r>
              <a:rPr lang="en-GB" noProof="0" dirty="0"/>
              <a:t>Development/learning framework</a:t>
            </a:r>
          </a:p>
        </p:txBody>
      </p:sp>
      <p:sp>
        <p:nvSpPr>
          <p:cNvPr id="4" name="Slide Number Placeholder 3">
            <a:extLst>
              <a:ext uri="{FF2B5EF4-FFF2-40B4-BE49-F238E27FC236}">
                <a16:creationId xmlns:a16="http://schemas.microsoft.com/office/drawing/2014/main" id="{B9F20F0E-EEC3-AD3E-AF5B-DE0C05F6FFF2}"/>
              </a:ext>
            </a:extLst>
          </p:cNvPr>
          <p:cNvSpPr>
            <a:spLocks noGrp="1"/>
          </p:cNvSpPr>
          <p:nvPr>
            <p:ph type="sldNum" sz="quarter" idx="12"/>
          </p:nvPr>
        </p:nvSpPr>
        <p:spPr/>
        <p:txBody>
          <a:bodyPr/>
          <a:lstStyle/>
          <a:p>
            <a:fld id="{44E22EE9-B8A0-0641-9265-052CFE9B95A7}" type="slidenum">
              <a:rPr lang="en-GB" noProof="0" smtClean="0"/>
              <a:pPr/>
              <a:t>26</a:t>
            </a:fld>
            <a:endParaRPr lang="en-GB" noProof="0" dirty="0"/>
          </a:p>
        </p:txBody>
      </p:sp>
      <p:pic>
        <p:nvPicPr>
          <p:cNvPr id="2050" name="Picture 2" descr="Project Jupyter - Wikipedia">
            <a:extLst>
              <a:ext uri="{FF2B5EF4-FFF2-40B4-BE49-F238E27FC236}">
                <a16:creationId xmlns:a16="http://schemas.microsoft.com/office/drawing/2014/main" id="{4F8B2717-9183-8553-690B-6BB2E44A4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2701" y="1193107"/>
            <a:ext cx="1691258" cy="19514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 text, application&#10;&#10;Description automatically generated">
            <a:extLst>
              <a:ext uri="{FF2B5EF4-FFF2-40B4-BE49-F238E27FC236}">
                <a16:creationId xmlns:a16="http://schemas.microsoft.com/office/drawing/2014/main" id="{9BDDA32F-E6F7-D520-2B46-C5E4F64329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738" y="3698109"/>
            <a:ext cx="4044132" cy="2603210"/>
          </a:xfrm>
          <a:prstGeom prst="rect">
            <a:avLst/>
          </a:prstGeom>
        </p:spPr>
      </p:pic>
      <p:pic>
        <p:nvPicPr>
          <p:cNvPr id="8" name="Picture 7" descr="Chart, histogram&#10;&#10;Description automatically generated">
            <a:extLst>
              <a:ext uri="{FF2B5EF4-FFF2-40B4-BE49-F238E27FC236}">
                <a16:creationId xmlns:a16="http://schemas.microsoft.com/office/drawing/2014/main" id="{F3B437CA-0EFE-6D12-2068-79E577A3B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0376" y="1509798"/>
            <a:ext cx="5587181" cy="4376624"/>
          </a:xfrm>
          <a:prstGeom prst="rect">
            <a:avLst/>
          </a:prstGeom>
        </p:spPr>
      </p:pic>
    </p:spTree>
    <p:extLst>
      <p:ext uri="{BB962C8B-B14F-4D97-AF65-F5344CB8AC3E}">
        <p14:creationId xmlns:p14="http://schemas.microsoft.com/office/powerpoint/2010/main" val="301274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39039-9B01-C4DA-789E-C8D838352DCA}"/>
              </a:ext>
            </a:extLst>
          </p:cNvPr>
          <p:cNvSpPr>
            <a:spLocks noGrp="1"/>
          </p:cNvSpPr>
          <p:nvPr>
            <p:ph type="title"/>
          </p:nvPr>
        </p:nvSpPr>
        <p:spPr/>
        <p:txBody>
          <a:bodyPr/>
          <a:lstStyle/>
          <a:p>
            <a:r>
              <a:rPr lang="en-GB" noProof="0" dirty="0"/>
              <a:t>Teaching team</a:t>
            </a:r>
          </a:p>
        </p:txBody>
      </p:sp>
      <p:sp>
        <p:nvSpPr>
          <p:cNvPr id="4" name="Slide Number Placeholder 3">
            <a:extLst>
              <a:ext uri="{FF2B5EF4-FFF2-40B4-BE49-F238E27FC236}">
                <a16:creationId xmlns:a16="http://schemas.microsoft.com/office/drawing/2014/main" id="{5A2A5717-3D00-5430-129D-7247A9271A91}"/>
              </a:ext>
            </a:extLst>
          </p:cNvPr>
          <p:cNvSpPr>
            <a:spLocks noGrp="1"/>
          </p:cNvSpPr>
          <p:nvPr>
            <p:ph type="sldNum" sz="quarter" idx="12"/>
          </p:nvPr>
        </p:nvSpPr>
        <p:spPr/>
        <p:txBody>
          <a:bodyPr/>
          <a:lstStyle/>
          <a:p>
            <a:fld id="{44E22EE9-B8A0-0641-9265-052CFE9B95A7}" type="slidenum">
              <a:rPr lang="en-GB" noProof="0" smtClean="0"/>
              <a:pPr/>
              <a:t>27</a:t>
            </a:fld>
            <a:endParaRPr lang="en-GB" noProof="0" dirty="0"/>
          </a:p>
        </p:txBody>
      </p:sp>
      <p:pic>
        <p:nvPicPr>
          <p:cNvPr id="5" name="Picture 4" descr="A collage of a person with a smile&#10;&#10;AI-generated content may be incorrect.">
            <a:extLst>
              <a:ext uri="{FF2B5EF4-FFF2-40B4-BE49-F238E27FC236}">
                <a16:creationId xmlns:a16="http://schemas.microsoft.com/office/drawing/2014/main" id="{3CDD4A14-2565-E2AB-1631-6A9DC329C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2344" y="1844824"/>
            <a:ext cx="8407311" cy="2088232"/>
          </a:xfrm>
          <a:prstGeom prst="rect">
            <a:avLst/>
          </a:prstGeom>
        </p:spPr>
      </p:pic>
    </p:spTree>
    <p:extLst>
      <p:ext uri="{BB962C8B-B14F-4D97-AF65-F5344CB8AC3E}">
        <p14:creationId xmlns:p14="http://schemas.microsoft.com/office/powerpoint/2010/main" val="1097884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CD5C8-12DC-CA64-97C4-80ED4579B60E}"/>
              </a:ext>
            </a:extLst>
          </p:cNvPr>
          <p:cNvSpPr>
            <a:spLocks noGrp="1"/>
          </p:cNvSpPr>
          <p:nvPr>
            <p:ph type="title"/>
          </p:nvPr>
        </p:nvSpPr>
        <p:spPr/>
        <p:txBody>
          <a:bodyPr/>
          <a:lstStyle/>
          <a:p>
            <a:r>
              <a:rPr lang="en-GB" dirty="0"/>
              <a:t>Our Aim</a:t>
            </a:r>
          </a:p>
        </p:txBody>
      </p:sp>
      <p:sp>
        <p:nvSpPr>
          <p:cNvPr id="3" name="Content Placeholder 2">
            <a:extLst>
              <a:ext uri="{FF2B5EF4-FFF2-40B4-BE49-F238E27FC236}">
                <a16:creationId xmlns:a16="http://schemas.microsoft.com/office/drawing/2014/main" id="{91FD65AF-AB5E-4616-6AAA-44A32B1AB179}"/>
              </a:ext>
            </a:extLst>
          </p:cNvPr>
          <p:cNvSpPr>
            <a:spLocks noGrp="1"/>
          </p:cNvSpPr>
          <p:nvPr>
            <p:ph idx="1"/>
          </p:nvPr>
        </p:nvSpPr>
        <p:spPr/>
        <p:txBody>
          <a:bodyPr/>
          <a:lstStyle/>
          <a:p>
            <a:r>
              <a:rPr lang="en-GB" b="0" i="0" dirty="0">
                <a:solidFill>
                  <a:srgbClr val="1D1C1D"/>
                </a:solidFill>
                <a:effectLst/>
              </a:rPr>
              <a:t>We aim to encourage neuroscientists and clinical scientists to enjoy developing robust and reliable AI/ML models for practical applications. We hope this will help to prosper the practice of medicine and discovery science.</a:t>
            </a:r>
          </a:p>
          <a:p>
            <a:pPr marL="0" indent="0">
              <a:buNone/>
            </a:pPr>
            <a:endParaRPr lang="en-GB" b="0" i="0" dirty="0">
              <a:solidFill>
                <a:srgbClr val="1D1C1D"/>
              </a:solidFill>
              <a:effectLst/>
            </a:endParaRPr>
          </a:p>
          <a:p>
            <a:r>
              <a:rPr lang="en-GB" b="0" i="0" dirty="0">
                <a:solidFill>
                  <a:srgbClr val="1D1C1D"/>
                </a:solidFill>
                <a:effectLst/>
              </a:rPr>
              <a:t>We hope this module will remove some of the fears naturally felt when starting a career in computational neuroscience and computational modelling in medicine and bioscience, thereby allowing the practitioners to focus on solving unmet health and care needs and advancing knowledge and practice of neuroscience and medicine.</a:t>
            </a:r>
            <a:endParaRPr lang="en-GB" dirty="0"/>
          </a:p>
        </p:txBody>
      </p:sp>
      <p:sp>
        <p:nvSpPr>
          <p:cNvPr id="4" name="Slide Number Placeholder 3">
            <a:extLst>
              <a:ext uri="{FF2B5EF4-FFF2-40B4-BE49-F238E27FC236}">
                <a16:creationId xmlns:a16="http://schemas.microsoft.com/office/drawing/2014/main" id="{061924D0-E320-52F2-CC9B-8115F780BD80}"/>
              </a:ext>
            </a:extLst>
          </p:cNvPr>
          <p:cNvSpPr>
            <a:spLocks noGrp="1"/>
          </p:cNvSpPr>
          <p:nvPr>
            <p:ph type="sldNum" sz="quarter" idx="12"/>
          </p:nvPr>
        </p:nvSpPr>
        <p:spPr/>
        <p:txBody>
          <a:bodyPr/>
          <a:lstStyle/>
          <a:p>
            <a:fld id="{44E22EE9-B8A0-0641-9265-052CFE9B95A7}" type="slidenum">
              <a:rPr lang="en-GB" altLang="en-US" smtClean="0"/>
              <a:pPr/>
              <a:t>28</a:t>
            </a:fld>
            <a:endParaRPr lang="en-GB" altLang="en-US"/>
          </a:p>
        </p:txBody>
      </p:sp>
      <p:sp>
        <p:nvSpPr>
          <p:cNvPr id="5" name="TextBox 4">
            <a:extLst>
              <a:ext uri="{FF2B5EF4-FFF2-40B4-BE49-F238E27FC236}">
                <a16:creationId xmlns:a16="http://schemas.microsoft.com/office/drawing/2014/main" id="{FCBE03C8-787C-018D-377E-C8A0B081070F}"/>
              </a:ext>
            </a:extLst>
          </p:cNvPr>
          <p:cNvSpPr txBox="1"/>
          <p:nvPr/>
        </p:nvSpPr>
        <p:spPr>
          <a:xfrm>
            <a:off x="767408" y="6098789"/>
            <a:ext cx="5700600" cy="253916"/>
          </a:xfrm>
          <a:prstGeom prst="rect">
            <a:avLst/>
          </a:prstGeom>
          <a:noFill/>
        </p:spPr>
        <p:txBody>
          <a:bodyPr wrap="none" rtlCol="0">
            <a:spAutoFit/>
          </a:bodyPr>
          <a:lstStyle/>
          <a:p>
            <a:r>
              <a:rPr lang="en-GB" sz="1050" dirty="0">
                <a:latin typeface="Gill Sans MT" panose="020B0502020104020203" pitchFamily="34" charset="77"/>
              </a:rPr>
              <a:t>The text is inspired by the preface of the Oxford Handbook of Clinical Medicine by I. Wilkinson </a:t>
            </a:r>
            <a:r>
              <a:rPr lang="en-GB" sz="1050" i="1" dirty="0">
                <a:latin typeface="Gill Sans MT" panose="020B0502020104020203" pitchFamily="34" charset="77"/>
              </a:rPr>
              <a:t>et al</a:t>
            </a:r>
            <a:r>
              <a:rPr lang="en-GB" sz="1050" dirty="0">
                <a:latin typeface="Gill Sans MT" panose="020B0502020104020203" pitchFamily="34" charset="77"/>
              </a:rPr>
              <a:t>.</a:t>
            </a:r>
          </a:p>
        </p:txBody>
      </p:sp>
    </p:spTree>
    <p:extLst>
      <p:ext uri="{BB962C8B-B14F-4D97-AF65-F5344CB8AC3E}">
        <p14:creationId xmlns:p14="http://schemas.microsoft.com/office/powerpoint/2010/main" val="472765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DDEE-4B67-F5B6-B8C9-765F9034F1AE}"/>
              </a:ext>
            </a:extLst>
          </p:cNvPr>
          <p:cNvSpPr>
            <a:spLocks noGrp="1"/>
          </p:cNvSpPr>
          <p:nvPr>
            <p:ph type="title"/>
          </p:nvPr>
        </p:nvSpPr>
        <p:spPr/>
        <p:txBody>
          <a:bodyPr/>
          <a:lstStyle/>
          <a:p>
            <a:r>
              <a:rPr lang="en-GB" dirty="0"/>
              <a:t>”Patients” and “Patient data”</a:t>
            </a:r>
          </a:p>
        </p:txBody>
      </p:sp>
      <p:sp>
        <p:nvSpPr>
          <p:cNvPr id="3" name="Content Placeholder 2">
            <a:extLst>
              <a:ext uri="{FF2B5EF4-FFF2-40B4-BE49-F238E27FC236}">
                <a16:creationId xmlns:a16="http://schemas.microsoft.com/office/drawing/2014/main" id="{CB23D0BF-3590-C375-8AEE-980B55686417}"/>
              </a:ext>
            </a:extLst>
          </p:cNvPr>
          <p:cNvSpPr>
            <a:spLocks noGrp="1"/>
          </p:cNvSpPr>
          <p:nvPr>
            <p:ph idx="1"/>
          </p:nvPr>
        </p:nvSpPr>
        <p:spPr/>
        <p:txBody>
          <a:bodyPr/>
          <a:lstStyle/>
          <a:p>
            <a:r>
              <a:rPr lang="en-GB" kern="100" dirty="0">
                <a:effectLst/>
                <a:ea typeface="Aptos" panose="020B0004020202020204" pitchFamily="34" charset="0"/>
                <a:cs typeface="Times New Roman" panose="02020603050405020304" pitchFamily="18" charset="0"/>
              </a:rPr>
              <a:t>The terms "patient" and "patient data" will appear throughout this module in the slides and presentations. Please note that we do not take this lightly. Every single piece of data displayed or used from anonymised patient information throughout this module is donated to science by individuals. </a:t>
            </a:r>
          </a:p>
          <a:p>
            <a:pPr marL="0" indent="0">
              <a:buNone/>
            </a:pPr>
            <a:endParaRPr lang="en-GB" kern="100" dirty="0">
              <a:ea typeface="Aptos" panose="020B0004020202020204" pitchFamily="34" charset="0"/>
              <a:cs typeface="Times New Roman" panose="02020603050405020304" pitchFamily="18" charset="0"/>
            </a:endParaRPr>
          </a:p>
          <a:p>
            <a:r>
              <a:rPr lang="en-GB" kern="100" dirty="0">
                <a:effectLst/>
                <a:ea typeface="Aptos" panose="020B0004020202020204" pitchFamily="34" charset="0"/>
                <a:cs typeface="Times New Roman" panose="02020603050405020304" pitchFamily="18" charset="0"/>
              </a:rPr>
              <a:t>We are grateful for their contributions, which support scientific discovery to enhance existing procedures and to design and develop new treatments and practices. </a:t>
            </a:r>
          </a:p>
          <a:p>
            <a:pPr marL="0" indent="0">
              <a:buNone/>
            </a:pPr>
            <a:endParaRPr lang="en-GB" kern="100" dirty="0">
              <a:effectLst/>
              <a:ea typeface="Aptos" panose="020B0004020202020204" pitchFamily="34" charset="0"/>
              <a:cs typeface="Times New Roman" panose="02020603050405020304" pitchFamily="18" charset="0"/>
            </a:endParaRPr>
          </a:p>
          <a:p>
            <a:r>
              <a:rPr lang="en-GB" kern="100" dirty="0">
                <a:effectLst/>
                <a:ea typeface="Aptos" panose="020B0004020202020204" pitchFamily="34" charset="0"/>
                <a:cs typeface="Times New Roman" panose="02020603050405020304" pitchFamily="18" charset="0"/>
              </a:rPr>
              <a:t>Privacy and the ethical use of data and modelling are essential elements of any AI/ML design. </a:t>
            </a:r>
          </a:p>
          <a:p>
            <a:endParaRPr lang="en-GB" sz="3200" dirty="0"/>
          </a:p>
        </p:txBody>
      </p:sp>
      <p:sp>
        <p:nvSpPr>
          <p:cNvPr id="4" name="Slide Number Placeholder 3">
            <a:extLst>
              <a:ext uri="{FF2B5EF4-FFF2-40B4-BE49-F238E27FC236}">
                <a16:creationId xmlns:a16="http://schemas.microsoft.com/office/drawing/2014/main" id="{D03EFD6B-406F-23B6-0E4E-9CFC1E9D1D36}"/>
              </a:ext>
            </a:extLst>
          </p:cNvPr>
          <p:cNvSpPr>
            <a:spLocks noGrp="1"/>
          </p:cNvSpPr>
          <p:nvPr>
            <p:ph type="sldNum" sz="quarter" idx="12"/>
          </p:nvPr>
        </p:nvSpPr>
        <p:spPr/>
        <p:txBody>
          <a:bodyPr/>
          <a:lstStyle/>
          <a:p>
            <a:fld id="{44E22EE9-B8A0-0641-9265-052CFE9B95A7}" type="slidenum">
              <a:rPr lang="en-GB" altLang="en-US" smtClean="0"/>
              <a:pPr/>
              <a:t>29</a:t>
            </a:fld>
            <a:endParaRPr lang="en-GB" altLang="en-US" dirty="0"/>
          </a:p>
        </p:txBody>
      </p:sp>
      <p:sp>
        <p:nvSpPr>
          <p:cNvPr id="5" name="TextBox 4">
            <a:extLst>
              <a:ext uri="{FF2B5EF4-FFF2-40B4-BE49-F238E27FC236}">
                <a16:creationId xmlns:a16="http://schemas.microsoft.com/office/drawing/2014/main" id="{7AB1FF9D-019A-047C-F10F-BD33E9D2770E}"/>
              </a:ext>
            </a:extLst>
          </p:cNvPr>
          <p:cNvSpPr txBox="1"/>
          <p:nvPr/>
        </p:nvSpPr>
        <p:spPr>
          <a:xfrm>
            <a:off x="767408" y="6098789"/>
            <a:ext cx="6864380" cy="246221"/>
          </a:xfrm>
          <a:prstGeom prst="rect">
            <a:avLst/>
          </a:prstGeom>
          <a:noFill/>
        </p:spPr>
        <p:txBody>
          <a:bodyPr wrap="none" rtlCol="0">
            <a:spAutoFit/>
          </a:bodyPr>
          <a:lstStyle/>
          <a:p>
            <a:r>
              <a:rPr lang="en-GB" sz="1000" dirty="0">
                <a:latin typeface="Gill Sans MT" panose="020B0502020104020203" pitchFamily="34" charset="77"/>
              </a:rPr>
              <a:t>Inspired by the Oxford Handbook of Clinical Medicine by I. Wilkinson </a:t>
            </a:r>
            <a:r>
              <a:rPr lang="en-GB" sz="1000" i="1" dirty="0">
                <a:latin typeface="Gill Sans MT" panose="020B0502020104020203" pitchFamily="34" charset="77"/>
              </a:rPr>
              <a:t>et al</a:t>
            </a:r>
            <a:r>
              <a:rPr lang="en-GB" sz="1000" dirty="0">
                <a:latin typeface="Gill Sans MT" panose="020B0502020104020203" pitchFamily="34" charset="77"/>
              </a:rPr>
              <a:t>. and a talk given by Junaid Bajwa, Flagship Pioneering.</a:t>
            </a:r>
          </a:p>
        </p:txBody>
      </p:sp>
    </p:spTree>
    <p:extLst>
      <p:ext uri="{BB962C8B-B14F-4D97-AF65-F5344CB8AC3E}">
        <p14:creationId xmlns:p14="http://schemas.microsoft.com/office/powerpoint/2010/main" val="2291831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B64196-B7D0-AD4C-99C0-316967AC733C}"/>
              </a:ext>
            </a:extLst>
          </p:cNvPr>
          <p:cNvSpPr>
            <a:spLocks noGrp="1"/>
          </p:cNvSpPr>
          <p:nvPr>
            <p:ph type="sldNum" sz="quarter" idx="12"/>
          </p:nvPr>
        </p:nvSpPr>
        <p:spPr/>
        <p:txBody>
          <a:bodyPr/>
          <a:lstStyle/>
          <a:p>
            <a:pPr>
              <a:defRPr/>
            </a:pPr>
            <a:fld id="{231A398C-73A1-C442-A568-B5EA2DAA35F9}" type="slidenum">
              <a:rPr lang="en-GB" noProof="0" smtClean="0"/>
              <a:pPr>
                <a:defRPr/>
              </a:pPr>
              <a:t>3</a:t>
            </a:fld>
            <a:endParaRPr lang="en-GB" noProof="0" dirty="0"/>
          </a:p>
        </p:txBody>
      </p:sp>
      <p:sp>
        <p:nvSpPr>
          <p:cNvPr id="3" name="Rectangle 2">
            <a:extLst>
              <a:ext uri="{FF2B5EF4-FFF2-40B4-BE49-F238E27FC236}">
                <a16:creationId xmlns:a16="http://schemas.microsoft.com/office/drawing/2014/main" id="{E90831DD-D3A6-284C-87C1-815982C863B2}"/>
              </a:ext>
            </a:extLst>
          </p:cNvPr>
          <p:cNvSpPr/>
          <p:nvPr/>
        </p:nvSpPr>
        <p:spPr>
          <a:xfrm>
            <a:off x="1170653" y="810624"/>
            <a:ext cx="6264696" cy="4893647"/>
          </a:xfrm>
          <a:prstGeom prst="rect">
            <a:avLst/>
          </a:prstGeom>
        </p:spPr>
        <p:txBody>
          <a:bodyPr wrap="square">
            <a:spAutoFit/>
          </a:bodyPr>
          <a:lstStyle/>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Yaté</a:t>
            </a:r>
            <a:r>
              <a:rPr lang="en-GB" sz="2400" i="1"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Yaté</a:t>
            </a:r>
            <a:r>
              <a:rPr lang="en-GB" sz="2400" i="1" noProof="0" dirty="0">
                <a:solidFill>
                  <a:srgbClr val="2F2E2C"/>
                </a:solidFill>
                <a:latin typeface="Gill Sans MT" panose="020B0502020104020203" pitchFamily="34" charset="77"/>
              </a:rPr>
              <a:t>.  </a:t>
            </a:r>
            <a:r>
              <a:rPr lang="en-GB" sz="2400" i="1" noProof="0" dirty="0" err="1">
                <a:solidFill>
                  <a:srgbClr val="C00000"/>
                </a:solidFill>
                <a:latin typeface="Gill Sans MT" panose="020B0502020104020203" pitchFamily="34" charset="77"/>
              </a:rPr>
              <a:t>Yotó</a:t>
            </a:r>
            <a:r>
              <a:rPr lang="en-GB" sz="2400" i="1" noProof="0" dirty="0">
                <a:solidFill>
                  <a:srgbClr val="2F2E2C"/>
                </a:solidFill>
                <a:latin typeface="Gill Sans MT" panose="020B0502020104020203" pitchFamily="34" charset="77"/>
              </a:rPr>
              <a:t>.</a:t>
            </a:r>
            <a:r>
              <a:rPr lang="en-GB" sz="2400" noProof="0" dirty="0">
                <a:solidFill>
                  <a:srgbClr val="2F2E2C"/>
                </a:solidFill>
                <a:latin typeface="Gill Sans MT" panose="020B0502020104020203" pitchFamily="34" charset="77"/>
              </a:rPr>
              <a:t> </a:t>
            </a:r>
            <a:br>
              <a:rPr lang="en-GB" sz="1440" noProof="0" dirty="0">
                <a:solidFill>
                  <a:srgbClr val="2F2E2C"/>
                </a:solidFill>
                <a:latin typeface="Gill Sans MT" panose="020B0502020104020203" pitchFamily="34" charset="77"/>
              </a:rPr>
            </a:br>
            <a:r>
              <a:rPr lang="en-GB" sz="1440" noProof="0" dirty="0">
                <a:solidFill>
                  <a:srgbClr val="2F2E2C"/>
                </a:solidFill>
                <a:latin typeface="Gill Sans MT" panose="020B0502020104020203" pitchFamily="34" charset="77"/>
              </a:rPr>
              <a:t>(SUBTITLE: “I have come for the bounty on </a:t>
            </a:r>
            <a:r>
              <a:rPr lang="en-GB" sz="1440" u="sng" noProof="0" dirty="0">
                <a:solidFill>
                  <a:srgbClr val="C00000"/>
                </a:solidFill>
                <a:latin typeface="Gill Sans MT" panose="020B0502020104020203" pitchFamily="34" charset="77"/>
              </a:rPr>
              <a:t>this Wookiee</a:t>
            </a:r>
            <a:r>
              <a:rPr lang="en-GB" sz="1440" noProof="0" dirty="0">
                <a:solidFill>
                  <a:srgbClr val="2F2E2C"/>
                </a:solidFill>
                <a:latin typeface="Gill Sans MT" panose="020B0502020104020203" pitchFamily="34" charset="77"/>
              </a:rPr>
              <a:t>.”)</a:t>
            </a:r>
          </a:p>
          <a:p>
            <a:endParaRPr lang="en-GB" sz="1440" i="1" noProof="0" dirty="0">
              <a:solidFill>
                <a:srgbClr val="2F2E2C"/>
              </a:solidFill>
              <a:latin typeface="Gill Sans MT" panose="020B0502020104020203" pitchFamily="34" charset="77"/>
            </a:endParaRPr>
          </a:p>
          <a:p>
            <a:r>
              <a:rPr lang="en-GB" sz="1440" i="1" noProof="0" dirty="0">
                <a:latin typeface="Gill Sans MT" panose="020B0502020104020203" pitchFamily="34" charset="77"/>
              </a:rPr>
              <a:t>C-3PO </a:t>
            </a:r>
            <a:r>
              <a:rPr lang="en-GB" sz="1440" i="1" noProof="0" dirty="0">
                <a:solidFill>
                  <a:srgbClr val="2F2E2C"/>
                </a:solidFill>
                <a:latin typeface="Gill Sans MT" panose="020B0502020104020203" pitchFamily="34" charset="77"/>
              </a:rPr>
              <a:t>relays this message and Jabba says he’ll offer 25,000 for Chewie.</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C00000"/>
                </a:solidFill>
                <a:latin typeface="Gill Sans MT" panose="020B0502020104020203" pitchFamily="34" charset="77"/>
              </a:rPr>
              <a:t>Yotó</a:t>
            </a:r>
            <a:r>
              <a:rPr lang="en-GB" sz="2400" i="1" noProof="0" dirty="0">
                <a:solidFill>
                  <a:srgbClr val="2F2E2C"/>
                </a:solidFill>
                <a:latin typeface="Gill Sans MT" panose="020B0502020104020203" pitchFamily="34" charset="77"/>
              </a:rPr>
              <a:t>.  </a:t>
            </a:r>
            <a:r>
              <a:rPr lang="en-GB" sz="2400" i="1" noProof="0" dirty="0" err="1">
                <a:solidFill>
                  <a:srgbClr val="C00000"/>
                </a:solidFill>
                <a:latin typeface="Gill Sans MT" panose="020B0502020104020203" pitchFamily="34" charset="77"/>
              </a:rPr>
              <a:t>Yotó</a:t>
            </a:r>
            <a:r>
              <a:rPr lang="en-GB" sz="1440" i="1" noProof="0" dirty="0">
                <a:solidFill>
                  <a:srgbClr val="2F2E2C"/>
                </a:solidFill>
                <a:latin typeface="Gill Sans MT" panose="020B0502020104020203" pitchFamily="34" charset="77"/>
              </a:rPr>
              <a:t>.</a:t>
            </a:r>
            <a:r>
              <a:rPr lang="en-GB" sz="1440" noProof="0" dirty="0">
                <a:solidFill>
                  <a:srgbClr val="2F2E2C"/>
                </a:solidFill>
                <a:latin typeface="Gill Sans MT" panose="020B0502020104020203" pitchFamily="34" charset="77"/>
              </a:rPr>
              <a:t> (SUBTITLE: </a:t>
            </a:r>
            <a:r>
              <a:rPr lang="en-GB" sz="1440" noProof="0" dirty="0">
                <a:latin typeface="Gill Sans MT" panose="020B0502020104020203" pitchFamily="34" charset="77"/>
              </a:rPr>
              <a:t>“</a:t>
            </a:r>
            <a:r>
              <a:rPr lang="en-GB" sz="1440" u="sng" noProof="0" dirty="0">
                <a:solidFill>
                  <a:srgbClr val="C00000"/>
                </a:solidFill>
                <a:latin typeface="Gill Sans MT" panose="020B0502020104020203" pitchFamily="34" charset="77"/>
              </a:rPr>
              <a:t>50,000</a:t>
            </a:r>
            <a:r>
              <a:rPr lang="en-GB" sz="1440" noProof="0" dirty="0">
                <a:solidFill>
                  <a:srgbClr val="2F2E2C"/>
                </a:solidFill>
                <a:latin typeface="Gill Sans MT" panose="020B0502020104020203" pitchFamily="34" charset="77"/>
              </a:rPr>
              <a:t>, </a:t>
            </a:r>
            <a:r>
              <a:rPr lang="en-GB" sz="1440" u="sng" noProof="0" dirty="0">
                <a:solidFill>
                  <a:srgbClr val="C00000"/>
                </a:solidFill>
                <a:latin typeface="Gill Sans MT" panose="020B0502020104020203" pitchFamily="34" charset="77"/>
              </a:rPr>
              <a:t>no less</a:t>
            </a:r>
            <a:r>
              <a:rPr lang="en-GB" sz="1440" noProof="0" dirty="0">
                <a:solidFill>
                  <a:srgbClr val="2F2E2C"/>
                </a:solidFill>
                <a:latin typeface="Gill Sans MT" panose="020B0502020104020203" pitchFamily="34" charset="77"/>
              </a:rPr>
              <a:t>.”)</a:t>
            </a:r>
          </a:p>
          <a:p>
            <a:r>
              <a:rPr lang="en-GB" sz="1440" i="1" noProof="0" dirty="0">
                <a:latin typeface="Gill Sans MT" panose="020B0502020104020203" pitchFamily="34" charset="77"/>
              </a:rPr>
              <a:t>C-3PO</a:t>
            </a:r>
            <a:r>
              <a:rPr lang="en-GB" sz="1440" i="1" noProof="0" dirty="0">
                <a:solidFill>
                  <a:srgbClr val="2F2E2C"/>
                </a:solidFill>
                <a:latin typeface="Gill Sans MT" panose="020B0502020104020203" pitchFamily="34" charset="77"/>
              </a:rPr>
              <a:t> relays this message and Jabba asks why he should pay so much.</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Eí</a:t>
            </a:r>
            <a:r>
              <a:rPr lang="en-GB" sz="2400" i="1" noProof="0" dirty="0">
                <a:solidFill>
                  <a:srgbClr val="2F2E2C"/>
                </a:solidFill>
                <a:latin typeface="Gill Sans MT" panose="020B0502020104020203" pitchFamily="34" charset="77"/>
              </a:rPr>
              <a:t> </a:t>
            </a:r>
            <a:r>
              <a:rPr lang="en-GB" sz="2400" i="1" noProof="0" dirty="0" err="1">
                <a:solidFill>
                  <a:srgbClr val="C00000"/>
                </a:solidFill>
                <a:latin typeface="Gill Sans MT" panose="020B0502020104020203" pitchFamily="34" charset="77"/>
              </a:rPr>
              <a:t>yóto</a:t>
            </a:r>
            <a:r>
              <a:rPr lang="en-GB" sz="2400" i="1" noProof="0" dirty="0">
                <a:solidFill>
                  <a:srgbClr val="2F2E2C"/>
                </a:solidFill>
                <a:latin typeface="Gill Sans MT" panose="020B0502020104020203" pitchFamily="34" charset="77"/>
              </a:rPr>
              <a:t>.</a:t>
            </a:r>
            <a:endParaRPr lang="en-GB" sz="2400" noProof="0" dirty="0">
              <a:solidFill>
                <a:srgbClr val="2F2E2C"/>
              </a:solidFill>
              <a:latin typeface="Gill Sans MT" panose="020B0502020104020203" pitchFamily="34" charset="77"/>
            </a:endParaRPr>
          </a:p>
          <a:p>
            <a:r>
              <a:rPr lang="en-GB" sz="1440" i="1" noProof="0" dirty="0">
                <a:solidFill>
                  <a:srgbClr val="2F2E2C"/>
                </a:solidFill>
                <a:latin typeface="Gill Sans MT" panose="020B0502020104020203" pitchFamily="34" charset="77"/>
              </a:rPr>
              <a:t>The above isn’t subtitled, but Leia pulls out a bomb and activates it.</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i="1" noProof="0" dirty="0">
                <a:latin typeface="Gill Sans MT" panose="020B0502020104020203" pitchFamily="34" charset="77"/>
              </a:rPr>
              <a:t>C-3PO </a:t>
            </a:r>
            <a:r>
              <a:rPr lang="en-GB" sz="1440" b="1" noProof="0" dirty="0">
                <a:solidFill>
                  <a:srgbClr val="2F2E2C"/>
                </a:solidFill>
                <a:latin typeface="Gill Sans MT" panose="020B0502020104020203" pitchFamily="34" charset="77"/>
              </a:rPr>
              <a:t>:</a:t>
            </a:r>
            <a:r>
              <a:rPr lang="en-GB" sz="1440" noProof="0" dirty="0">
                <a:solidFill>
                  <a:srgbClr val="2F2E2C"/>
                </a:solidFill>
                <a:latin typeface="Gill Sans MT" panose="020B0502020104020203" pitchFamily="34" charset="77"/>
              </a:rPr>
              <a:t> Because he’s holding a thermal detonator!</a:t>
            </a:r>
          </a:p>
          <a:p>
            <a:r>
              <a:rPr lang="en-GB" sz="1440" i="1" noProof="0" dirty="0">
                <a:solidFill>
                  <a:srgbClr val="2F2E2C"/>
                </a:solidFill>
                <a:latin typeface="Gill Sans MT" panose="020B0502020104020203" pitchFamily="34" charset="77"/>
              </a:rPr>
              <a:t>Jabba is impressed by this and offers 35,000.</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Yató</a:t>
            </a:r>
            <a:r>
              <a:rPr lang="en-GB" sz="2400" i="1" noProof="0" dirty="0">
                <a:solidFill>
                  <a:srgbClr val="2F2E2C"/>
                </a:solidFill>
                <a:latin typeface="Gill Sans MT" panose="020B0502020104020203" pitchFamily="34" charset="77"/>
              </a:rPr>
              <a:t> cha.</a:t>
            </a:r>
            <a:endParaRPr lang="en-GB" sz="2400" noProof="0" dirty="0">
              <a:solidFill>
                <a:srgbClr val="2F2E2C"/>
              </a:solidFill>
              <a:latin typeface="Gill Sans MT" panose="020B0502020104020203" pitchFamily="34" charset="77"/>
            </a:endParaRPr>
          </a:p>
          <a:p>
            <a:r>
              <a:rPr lang="en-GB" sz="1440" i="1" noProof="0" dirty="0">
                <a:solidFill>
                  <a:srgbClr val="2F2E2C"/>
                </a:solidFill>
                <a:latin typeface="Gill Sans MT" panose="020B0502020104020203" pitchFamily="34" charset="77"/>
              </a:rPr>
              <a:t>The above isn’t subtitled, but Leia deactivates the bomb and puts it away.</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i="1" noProof="0" dirty="0">
                <a:latin typeface="Gill Sans MT" panose="020B0502020104020203" pitchFamily="34" charset="77"/>
              </a:rPr>
              <a:t>C-3PO </a:t>
            </a:r>
            <a:r>
              <a:rPr lang="en-GB" sz="1440" b="1" noProof="0" dirty="0">
                <a:solidFill>
                  <a:srgbClr val="2F2E2C"/>
                </a:solidFill>
                <a:latin typeface="Gill Sans MT" panose="020B0502020104020203" pitchFamily="34" charset="77"/>
              </a:rPr>
              <a:t>:</a:t>
            </a:r>
            <a:r>
              <a:rPr lang="en-GB" sz="1440" noProof="0" dirty="0">
                <a:solidFill>
                  <a:srgbClr val="2F2E2C"/>
                </a:solidFill>
                <a:latin typeface="Gill Sans MT" panose="020B0502020104020203" pitchFamily="34" charset="77"/>
              </a:rPr>
              <a:t> He agrees.</a:t>
            </a:r>
          </a:p>
          <a:p>
            <a:r>
              <a:rPr lang="en-GB" sz="1440" i="1" noProof="0" dirty="0">
                <a:solidFill>
                  <a:srgbClr val="2F2E2C"/>
                </a:solidFill>
                <a:latin typeface="Gill Sans MT" panose="020B0502020104020203" pitchFamily="34" charset="77"/>
              </a:rPr>
              <a:t>Order is restored.</a:t>
            </a:r>
            <a:endParaRPr lang="en-GB" sz="1680" noProof="0" dirty="0">
              <a:solidFill>
                <a:srgbClr val="2F2E2C"/>
              </a:solidFill>
              <a:latin typeface="Gill Sans MT" panose="020B0502020104020203" pitchFamily="34" charset="77"/>
            </a:endParaRPr>
          </a:p>
        </p:txBody>
      </p:sp>
      <p:sp>
        <p:nvSpPr>
          <p:cNvPr id="6" name="Rectangle 5">
            <a:extLst>
              <a:ext uri="{FF2B5EF4-FFF2-40B4-BE49-F238E27FC236}">
                <a16:creationId xmlns:a16="http://schemas.microsoft.com/office/drawing/2014/main" id="{6E6BA5DB-6DFA-C24E-9EF2-8CE65DBD789F}"/>
              </a:ext>
            </a:extLst>
          </p:cNvPr>
          <p:cNvSpPr/>
          <p:nvPr/>
        </p:nvSpPr>
        <p:spPr>
          <a:xfrm>
            <a:off x="1170653" y="6256657"/>
            <a:ext cx="9591466" cy="261610"/>
          </a:xfrm>
          <a:prstGeom prst="rect">
            <a:avLst/>
          </a:prstGeom>
        </p:spPr>
        <p:txBody>
          <a:bodyPr wrap="square">
            <a:spAutoFit/>
          </a:bodyPr>
          <a:lstStyle/>
          <a:p>
            <a:r>
              <a:rPr lang="en-GB" sz="1100" noProof="0" dirty="0">
                <a:latin typeface="Gill Sans MT" panose="020B0502020104020203" pitchFamily="34" charset="77"/>
              </a:rPr>
              <a:t>Adapted from: The Art of Language Invention: From Horse-Lords to Dark Elves, The Words Behind World-Building, by David J. Peterson, Penguin, 2015. </a:t>
            </a:r>
          </a:p>
        </p:txBody>
      </p:sp>
      <p:pic>
        <p:nvPicPr>
          <p:cNvPr id="4" name="Picture 3">
            <a:extLst>
              <a:ext uri="{FF2B5EF4-FFF2-40B4-BE49-F238E27FC236}">
                <a16:creationId xmlns:a16="http://schemas.microsoft.com/office/drawing/2014/main" id="{3A37930F-E422-3CAE-0092-EDE09DFE23EC}"/>
              </a:ext>
            </a:extLst>
          </p:cNvPr>
          <p:cNvPicPr>
            <a:picLocks noChangeAspect="1"/>
          </p:cNvPicPr>
          <p:nvPr/>
        </p:nvPicPr>
        <p:blipFill>
          <a:blip r:embed="rId3"/>
          <a:stretch>
            <a:fillRect/>
          </a:stretch>
        </p:blipFill>
        <p:spPr>
          <a:xfrm>
            <a:off x="8976320" y="960435"/>
            <a:ext cx="2397562" cy="2996952"/>
          </a:xfrm>
          <a:prstGeom prst="rect">
            <a:avLst/>
          </a:prstGeom>
        </p:spPr>
      </p:pic>
      <p:pic>
        <p:nvPicPr>
          <p:cNvPr id="5" name="Picture 4">
            <a:extLst>
              <a:ext uri="{FF2B5EF4-FFF2-40B4-BE49-F238E27FC236}">
                <a16:creationId xmlns:a16="http://schemas.microsoft.com/office/drawing/2014/main" id="{184E9CBB-2B9D-F6DF-1661-C1D29B965285}"/>
              </a:ext>
            </a:extLst>
          </p:cNvPr>
          <p:cNvPicPr>
            <a:picLocks noChangeAspect="1"/>
          </p:cNvPicPr>
          <p:nvPr/>
        </p:nvPicPr>
        <p:blipFill>
          <a:blip r:embed="rId4"/>
          <a:stretch>
            <a:fillRect/>
          </a:stretch>
        </p:blipFill>
        <p:spPr>
          <a:xfrm>
            <a:off x="8976321" y="4333346"/>
            <a:ext cx="2404948" cy="1350724"/>
          </a:xfrm>
          <a:prstGeom prst="rect">
            <a:avLst/>
          </a:prstGeom>
        </p:spPr>
      </p:pic>
    </p:spTree>
    <p:extLst>
      <p:ext uri="{BB962C8B-B14F-4D97-AF65-F5344CB8AC3E}">
        <p14:creationId xmlns:p14="http://schemas.microsoft.com/office/powerpoint/2010/main" val="1252678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D4608-9A90-D6FA-C201-D463A265A1D3}"/>
              </a:ext>
            </a:extLst>
          </p:cNvPr>
          <p:cNvSpPr>
            <a:spLocks noGrp="1"/>
          </p:cNvSpPr>
          <p:nvPr>
            <p:ph type="title"/>
          </p:nvPr>
        </p:nvSpPr>
        <p:spPr/>
        <p:txBody>
          <a:bodyPr/>
          <a:lstStyle/>
          <a:p>
            <a:r>
              <a:rPr lang="en-GB" noProof="0" dirty="0"/>
              <a:t>Frequently Asked Questions (I)</a:t>
            </a:r>
          </a:p>
        </p:txBody>
      </p:sp>
      <p:sp>
        <p:nvSpPr>
          <p:cNvPr id="3" name="Content Placeholder 2">
            <a:extLst>
              <a:ext uri="{FF2B5EF4-FFF2-40B4-BE49-F238E27FC236}">
                <a16:creationId xmlns:a16="http://schemas.microsoft.com/office/drawing/2014/main" id="{82EF9C8F-919A-672A-6E0D-70322CB1046E}"/>
              </a:ext>
            </a:extLst>
          </p:cNvPr>
          <p:cNvSpPr>
            <a:spLocks noGrp="1"/>
          </p:cNvSpPr>
          <p:nvPr>
            <p:ph idx="1"/>
          </p:nvPr>
        </p:nvSpPr>
        <p:spPr/>
        <p:txBody>
          <a:bodyPr/>
          <a:lstStyle/>
          <a:p>
            <a:r>
              <a:rPr lang="en-GB" noProof="0" dirty="0"/>
              <a:t>I don’t know Python. Can I take this module? </a:t>
            </a:r>
          </a:p>
          <a:p>
            <a:pPr lvl="1"/>
            <a:r>
              <a:rPr lang="en-GB" sz="2400" noProof="0" dirty="0">
                <a:solidFill>
                  <a:srgbClr val="7030A0"/>
                </a:solidFill>
              </a:rPr>
              <a:t>Yes, we have provided an introductory lecture/workshop on Python (at the level </a:t>
            </a:r>
            <a:r>
              <a:rPr lang="en-GB" sz="2400" dirty="0">
                <a:solidFill>
                  <a:srgbClr val="7030A0"/>
                </a:solidFill>
              </a:rPr>
              <a:t>required </a:t>
            </a:r>
            <a:r>
              <a:rPr lang="en-GB" sz="2400" noProof="0" dirty="0">
                <a:solidFill>
                  <a:srgbClr val="7030A0"/>
                </a:solidFill>
              </a:rPr>
              <a:t>for this module). </a:t>
            </a:r>
          </a:p>
          <a:p>
            <a:pPr marL="457182" lvl="1" indent="0">
              <a:buNone/>
            </a:pPr>
            <a:endParaRPr lang="en-GB" sz="2400" noProof="0" dirty="0">
              <a:solidFill>
                <a:srgbClr val="7030A0"/>
              </a:solidFill>
            </a:endParaRPr>
          </a:p>
          <a:p>
            <a:r>
              <a:rPr lang="en-GB" noProof="0" dirty="0"/>
              <a:t>I haven’t done any programming before. Can I still take this module?</a:t>
            </a:r>
          </a:p>
          <a:p>
            <a:pPr lvl="1"/>
            <a:r>
              <a:rPr lang="en-GB" sz="2400" noProof="0" dirty="0">
                <a:solidFill>
                  <a:srgbClr val="7030A0"/>
                </a:solidFill>
              </a:rPr>
              <a:t>Yes, but you should be prepared to learn scripting/programming and get familiar with the concepts quickly. We will provide examples/templates to </a:t>
            </a:r>
            <a:r>
              <a:rPr lang="en-GB" sz="2400" dirty="0">
                <a:solidFill>
                  <a:srgbClr val="7030A0"/>
                </a:solidFill>
              </a:rPr>
              <a:t>follow, and there is plenty of online material, </a:t>
            </a:r>
            <a:r>
              <a:rPr lang="en-GB" sz="2400" noProof="0" dirty="0">
                <a:solidFill>
                  <a:srgbClr val="7030A0"/>
                </a:solidFill>
              </a:rPr>
              <a:t>but there </a:t>
            </a:r>
            <a:r>
              <a:rPr lang="en-GB" sz="2400" dirty="0">
                <a:solidFill>
                  <a:srgbClr val="7030A0"/>
                </a:solidFill>
              </a:rPr>
              <a:t>will </a:t>
            </a:r>
            <a:r>
              <a:rPr lang="en-GB" sz="2400" noProof="0" dirty="0">
                <a:solidFill>
                  <a:srgbClr val="7030A0"/>
                </a:solidFill>
              </a:rPr>
              <a:t>be a steep learning curve. </a:t>
            </a:r>
          </a:p>
        </p:txBody>
      </p:sp>
      <p:sp>
        <p:nvSpPr>
          <p:cNvPr id="4" name="Slide Number Placeholder 3">
            <a:extLst>
              <a:ext uri="{FF2B5EF4-FFF2-40B4-BE49-F238E27FC236}">
                <a16:creationId xmlns:a16="http://schemas.microsoft.com/office/drawing/2014/main" id="{9A066D8D-1AE9-0E6C-20A2-15AE4359CF38}"/>
              </a:ext>
            </a:extLst>
          </p:cNvPr>
          <p:cNvSpPr>
            <a:spLocks noGrp="1"/>
          </p:cNvSpPr>
          <p:nvPr>
            <p:ph type="sldNum" sz="quarter" idx="12"/>
          </p:nvPr>
        </p:nvSpPr>
        <p:spPr/>
        <p:txBody>
          <a:bodyPr/>
          <a:lstStyle/>
          <a:p>
            <a:fld id="{44E22EE9-B8A0-0641-9265-052CFE9B95A7}" type="slidenum">
              <a:rPr lang="en-GB" noProof="0" smtClean="0"/>
              <a:pPr/>
              <a:t>30</a:t>
            </a:fld>
            <a:endParaRPr lang="en-GB" noProof="0" dirty="0"/>
          </a:p>
        </p:txBody>
      </p:sp>
    </p:spTree>
    <p:extLst>
      <p:ext uri="{BB962C8B-B14F-4D97-AF65-F5344CB8AC3E}">
        <p14:creationId xmlns:p14="http://schemas.microsoft.com/office/powerpoint/2010/main" val="2749693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CC28E-DB18-8371-8F62-588A5692D5F1}"/>
              </a:ext>
            </a:extLst>
          </p:cNvPr>
          <p:cNvSpPr>
            <a:spLocks noGrp="1"/>
          </p:cNvSpPr>
          <p:nvPr>
            <p:ph type="title"/>
          </p:nvPr>
        </p:nvSpPr>
        <p:spPr/>
        <p:txBody>
          <a:bodyPr/>
          <a:lstStyle/>
          <a:p>
            <a:r>
              <a:rPr lang="en-GB" noProof="0" dirty="0"/>
              <a:t>Frequently Asked Questions (II)</a:t>
            </a:r>
          </a:p>
        </p:txBody>
      </p:sp>
      <p:sp>
        <p:nvSpPr>
          <p:cNvPr id="3" name="Content Placeholder 2">
            <a:extLst>
              <a:ext uri="{FF2B5EF4-FFF2-40B4-BE49-F238E27FC236}">
                <a16:creationId xmlns:a16="http://schemas.microsoft.com/office/drawing/2014/main" id="{89A3C6CC-73EB-E069-A0C8-9972F15B6602}"/>
              </a:ext>
            </a:extLst>
          </p:cNvPr>
          <p:cNvSpPr>
            <a:spLocks noGrp="1"/>
          </p:cNvSpPr>
          <p:nvPr>
            <p:ph idx="1"/>
          </p:nvPr>
        </p:nvSpPr>
        <p:spPr/>
        <p:txBody>
          <a:bodyPr/>
          <a:lstStyle/>
          <a:p>
            <a:r>
              <a:rPr lang="en-GB" noProof="0" dirty="0"/>
              <a:t>Machine learning seems to involve a lot of mathematics, especially statistics and probability. Do I need to know all these before taking this module?</a:t>
            </a:r>
          </a:p>
          <a:p>
            <a:pPr lvl="1"/>
            <a:r>
              <a:rPr lang="en-GB" sz="2400" noProof="0" dirty="0">
                <a:solidFill>
                  <a:srgbClr val="7030A0"/>
                </a:solidFill>
              </a:rPr>
              <a:t>You need to be familiar with the basic concepts of statistics and </a:t>
            </a:r>
            <a:r>
              <a:rPr lang="en-GB" sz="2400" dirty="0">
                <a:solidFill>
                  <a:srgbClr val="7030A0"/>
                </a:solidFill>
              </a:rPr>
              <a:t>probability, </a:t>
            </a:r>
            <a:r>
              <a:rPr lang="en-GB" sz="2400" noProof="0" dirty="0">
                <a:solidFill>
                  <a:srgbClr val="7030A0"/>
                </a:solidFill>
              </a:rPr>
              <a:t>but we have provided a brief refresher online tutorial. </a:t>
            </a:r>
          </a:p>
          <a:p>
            <a:pPr lvl="1"/>
            <a:r>
              <a:rPr lang="en-GB" sz="2400" noProof="0" dirty="0">
                <a:solidFill>
                  <a:srgbClr val="7030A0"/>
                </a:solidFill>
              </a:rPr>
              <a:t>The lecture content/concepts will not be mathematically </a:t>
            </a:r>
            <a:r>
              <a:rPr lang="en-GB" sz="2400" dirty="0">
                <a:solidFill>
                  <a:srgbClr val="7030A0"/>
                </a:solidFill>
              </a:rPr>
              <a:t>focused, but when needed, </a:t>
            </a:r>
            <a:r>
              <a:rPr lang="en-GB" sz="2400" noProof="0" dirty="0">
                <a:solidFill>
                  <a:srgbClr val="7030A0"/>
                </a:solidFill>
              </a:rPr>
              <a:t>the underlying mathematical concepts will be described/shown to elaborate </a:t>
            </a:r>
            <a:r>
              <a:rPr lang="en-GB" sz="2400" dirty="0">
                <a:solidFill>
                  <a:srgbClr val="7030A0"/>
                </a:solidFill>
              </a:rPr>
              <a:t>on the </a:t>
            </a:r>
            <a:r>
              <a:rPr lang="en-GB" sz="2400" noProof="0" dirty="0">
                <a:solidFill>
                  <a:srgbClr val="7030A0"/>
                </a:solidFill>
              </a:rPr>
              <a:t>concepts. </a:t>
            </a:r>
          </a:p>
          <a:p>
            <a:pPr lvl="1"/>
            <a:r>
              <a:rPr lang="en-GB" sz="2400" noProof="0" dirty="0">
                <a:solidFill>
                  <a:srgbClr val="7030A0"/>
                </a:solidFill>
              </a:rPr>
              <a:t>Learning mathematical concepts in a group is often easier.</a:t>
            </a:r>
          </a:p>
          <a:p>
            <a:pPr lvl="1"/>
            <a:r>
              <a:rPr lang="en-GB" sz="2400" noProof="0" dirty="0">
                <a:solidFill>
                  <a:srgbClr val="7030A0"/>
                </a:solidFill>
              </a:rPr>
              <a:t>We will focus on concepts and skills that won’t be easy to </a:t>
            </a:r>
            <a:r>
              <a:rPr lang="en-GB" sz="2400" dirty="0">
                <a:solidFill>
                  <a:srgbClr val="7030A0"/>
                </a:solidFill>
              </a:rPr>
              <a:t>find or learn from </a:t>
            </a:r>
            <a:r>
              <a:rPr lang="en-GB" sz="2400" noProof="0" dirty="0">
                <a:solidFill>
                  <a:srgbClr val="7030A0"/>
                </a:solidFill>
              </a:rPr>
              <a:t>a series of online videos. </a:t>
            </a:r>
          </a:p>
          <a:p>
            <a:endParaRPr lang="en-GB" noProof="0" dirty="0"/>
          </a:p>
        </p:txBody>
      </p:sp>
      <p:sp>
        <p:nvSpPr>
          <p:cNvPr id="4" name="Slide Number Placeholder 3">
            <a:extLst>
              <a:ext uri="{FF2B5EF4-FFF2-40B4-BE49-F238E27FC236}">
                <a16:creationId xmlns:a16="http://schemas.microsoft.com/office/drawing/2014/main" id="{06412B66-87E7-17F0-4D69-B1F518182C56}"/>
              </a:ext>
            </a:extLst>
          </p:cNvPr>
          <p:cNvSpPr>
            <a:spLocks noGrp="1"/>
          </p:cNvSpPr>
          <p:nvPr>
            <p:ph type="sldNum" sz="quarter" idx="12"/>
          </p:nvPr>
        </p:nvSpPr>
        <p:spPr/>
        <p:txBody>
          <a:bodyPr/>
          <a:lstStyle/>
          <a:p>
            <a:fld id="{44E22EE9-B8A0-0641-9265-052CFE9B95A7}" type="slidenum">
              <a:rPr lang="en-GB" noProof="0" smtClean="0"/>
              <a:pPr/>
              <a:t>31</a:t>
            </a:fld>
            <a:endParaRPr lang="en-GB" noProof="0" dirty="0"/>
          </a:p>
        </p:txBody>
      </p:sp>
    </p:spTree>
    <p:extLst>
      <p:ext uri="{BB962C8B-B14F-4D97-AF65-F5344CB8AC3E}">
        <p14:creationId xmlns:p14="http://schemas.microsoft.com/office/powerpoint/2010/main" val="1981601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0BF8-BF2E-9F9C-7459-D11BC220EE34}"/>
              </a:ext>
            </a:extLst>
          </p:cNvPr>
          <p:cNvSpPr>
            <a:spLocks noGrp="1"/>
          </p:cNvSpPr>
          <p:nvPr>
            <p:ph type="title"/>
          </p:nvPr>
        </p:nvSpPr>
        <p:spPr/>
        <p:txBody>
          <a:bodyPr/>
          <a:lstStyle/>
          <a:p>
            <a:r>
              <a:rPr lang="en-GB" noProof="0" dirty="0"/>
              <a:t>Concepts that will not be covered in this module	</a:t>
            </a:r>
          </a:p>
        </p:txBody>
      </p:sp>
      <p:sp>
        <p:nvSpPr>
          <p:cNvPr id="3" name="Content Placeholder 2">
            <a:extLst>
              <a:ext uri="{FF2B5EF4-FFF2-40B4-BE49-F238E27FC236}">
                <a16:creationId xmlns:a16="http://schemas.microsoft.com/office/drawing/2014/main" id="{45A4331B-A2BC-C12C-E81C-6206B082C2AB}"/>
              </a:ext>
            </a:extLst>
          </p:cNvPr>
          <p:cNvSpPr>
            <a:spLocks noGrp="1"/>
          </p:cNvSpPr>
          <p:nvPr>
            <p:ph idx="1"/>
          </p:nvPr>
        </p:nvSpPr>
        <p:spPr/>
        <p:txBody>
          <a:bodyPr/>
          <a:lstStyle/>
          <a:p>
            <a:r>
              <a:rPr lang="en-GB" noProof="0" dirty="0"/>
              <a:t>Image processing and machine learning for medical imaging</a:t>
            </a:r>
          </a:p>
          <a:p>
            <a:r>
              <a:rPr lang="en-GB" noProof="0" dirty="0"/>
              <a:t>Natural language processing and text analysis</a:t>
            </a:r>
          </a:p>
          <a:p>
            <a:r>
              <a:rPr lang="en-GB" noProof="0" dirty="0"/>
              <a:t>Advanced machine learning and deep learning concepts such as transfer learning, generative models (some of these will be covered in an optional series after the module)</a:t>
            </a:r>
          </a:p>
          <a:p>
            <a:r>
              <a:rPr lang="en-GB" noProof="0" dirty="0"/>
              <a:t>Signal processing and feature engineering for specific modalities/data such as EEG, ECG, and Brain imaging  </a:t>
            </a:r>
          </a:p>
        </p:txBody>
      </p:sp>
      <p:sp>
        <p:nvSpPr>
          <p:cNvPr id="4" name="Slide Number Placeholder 3">
            <a:extLst>
              <a:ext uri="{FF2B5EF4-FFF2-40B4-BE49-F238E27FC236}">
                <a16:creationId xmlns:a16="http://schemas.microsoft.com/office/drawing/2014/main" id="{CAA8288B-BC5B-AD15-1F6D-07C4CC91FE67}"/>
              </a:ext>
            </a:extLst>
          </p:cNvPr>
          <p:cNvSpPr>
            <a:spLocks noGrp="1"/>
          </p:cNvSpPr>
          <p:nvPr>
            <p:ph type="sldNum" sz="quarter" idx="12"/>
          </p:nvPr>
        </p:nvSpPr>
        <p:spPr/>
        <p:txBody>
          <a:bodyPr/>
          <a:lstStyle/>
          <a:p>
            <a:fld id="{44E22EE9-B8A0-0641-9265-052CFE9B95A7}" type="slidenum">
              <a:rPr lang="en-GB" noProof="0" smtClean="0"/>
              <a:pPr/>
              <a:t>32</a:t>
            </a:fld>
            <a:endParaRPr lang="en-GB" noProof="0" dirty="0"/>
          </a:p>
        </p:txBody>
      </p:sp>
    </p:spTree>
    <p:extLst>
      <p:ext uri="{BB962C8B-B14F-4D97-AF65-F5344CB8AC3E}">
        <p14:creationId xmlns:p14="http://schemas.microsoft.com/office/powerpoint/2010/main" val="1680376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87366-BE70-0BA7-379C-7FD4A5531F4F}"/>
              </a:ext>
            </a:extLst>
          </p:cNvPr>
          <p:cNvSpPr>
            <a:spLocks noGrp="1"/>
          </p:cNvSpPr>
          <p:nvPr>
            <p:ph type="title"/>
          </p:nvPr>
        </p:nvSpPr>
        <p:spPr/>
        <p:txBody>
          <a:bodyPr/>
          <a:lstStyle/>
          <a:p>
            <a:r>
              <a:rPr lang="en-GB" noProof="0" dirty="0"/>
              <a:t>What will I learn in this module? </a:t>
            </a:r>
          </a:p>
        </p:txBody>
      </p:sp>
      <p:sp>
        <p:nvSpPr>
          <p:cNvPr id="3" name="Content Placeholder 2">
            <a:extLst>
              <a:ext uri="{FF2B5EF4-FFF2-40B4-BE49-F238E27FC236}">
                <a16:creationId xmlns:a16="http://schemas.microsoft.com/office/drawing/2014/main" id="{0F352BDD-6ED8-7C24-40E0-B102B9D83F3E}"/>
              </a:ext>
            </a:extLst>
          </p:cNvPr>
          <p:cNvSpPr>
            <a:spLocks noGrp="1"/>
          </p:cNvSpPr>
          <p:nvPr>
            <p:ph idx="1"/>
          </p:nvPr>
        </p:nvSpPr>
        <p:spPr/>
        <p:txBody>
          <a:bodyPr/>
          <a:lstStyle/>
          <a:p>
            <a:r>
              <a:rPr lang="en-GB" noProof="0" dirty="0"/>
              <a:t>Primary concepts and foundations of machine learning (statistical/probabilistic learning and deep learning models). </a:t>
            </a:r>
          </a:p>
          <a:p>
            <a:r>
              <a:rPr lang="en-GB" noProof="0" dirty="0"/>
              <a:t>Some of the basic/key models to design and develop supervised and unsupervised machine learning.</a:t>
            </a:r>
          </a:p>
          <a:p>
            <a:r>
              <a:rPr lang="en-GB" noProof="0" dirty="0"/>
              <a:t>Cross-validation, hyperparameter tuning, </a:t>
            </a:r>
            <a:r>
              <a:rPr lang="en-GB" dirty="0"/>
              <a:t>and evaluation </a:t>
            </a:r>
            <a:r>
              <a:rPr lang="en-GB" noProof="0" dirty="0"/>
              <a:t>metrics</a:t>
            </a:r>
          </a:p>
          <a:p>
            <a:r>
              <a:rPr lang="en-GB" noProof="0" dirty="0"/>
              <a:t>Hands-on skills and working with real-world </a:t>
            </a:r>
            <a:r>
              <a:rPr lang="en-GB" dirty="0"/>
              <a:t>data, </a:t>
            </a:r>
            <a:r>
              <a:rPr lang="en-GB" noProof="0" dirty="0"/>
              <a:t>and designing/evaluating models with different real-world datasets.</a:t>
            </a:r>
          </a:p>
          <a:p>
            <a:endParaRPr lang="en-GB" noProof="0" dirty="0"/>
          </a:p>
          <a:p>
            <a:r>
              <a:rPr lang="en-GB" noProof="0" dirty="0"/>
              <a:t>Ultimately, this module (hopefully) will help you learn fundamental concepts on how ML models are constructed and applied to real-world problems. </a:t>
            </a:r>
          </a:p>
        </p:txBody>
      </p:sp>
      <p:sp>
        <p:nvSpPr>
          <p:cNvPr id="4" name="Slide Number Placeholder 3">
            <a:extLst>
              <a:ext uri="{FF2B5EF4-FFF2-40B4-BE49-F238E27FC236}">
                <a16:creationId xmlns:a16="http://schemas.microsoft.com/office/drawing/2014/main" id="{983FEB26-ACA1-B587-0744-81DB87524F5E}"/>
              </a:ext>
            </a:extLst>
          </p:cNvPr>
          <p:cNvSpPr>
            <a:spLocks noGrp="1"/>
          </p:cNvSpPr>
          <p:nvPr>
            <p:ph type="sldNum" sz="quarter" idx="12"/>
          </p:nvPr>
        </p:nvSpPr>
        <p:spPr/>
        <p:txBody>
          <a:bodyPr/>
          <a:lstStyle/>
          <a:p>
            <a:fld id="{44E22EE9-B8A0-0641-9265-052CFE9B95A7}" type="slidenum">
              <a:rPr lang="en-GB" noProof="0" smtClean="0"/>
              <a:pPr/>
              <a:t>33</a:t>
            </a:fld>
            <a:endParaRPr lang="en-GB" noProof="0" dirty="0"/>
          </a:p>
        </p:txBody>
      </p:sp>
    </p:spTree>
    <p:extLst>
      <p:ext uri="{BB962C8B-B14F-4D97-AF65-F5344CB8AC3E}">
        <p14:creationId xmlns:p14="http://schemas.microsoft.com/office/powerpoint/2010/main" val="2427147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607A-02A2-D5E9-8B55-0ED092D1E1D9}"/>
              </a:ext>
            </a:extLst>
          </p:cNvPr>
          <p:cNvSpPr>
            <a:spLocks noGrp="1"/>
          </p:cNvSpPr>
          <p:nvPr>
            <p:ph type="title"/>
          </p:nvPr>
        </p:nvSpPr>
        <p:spPr/>
        <p:txBody>
          <a:bodyPr/>
          <a:lstStyle/>
          <a:p>
            <a:r>
              <a:rPr lang="en-GB" noProof="0" dirty="0"/>
              <a:t>Module assessment</a:t>
            </a:r>
          </a:p>
        </p:txBody>
      </p:sp>
      <p:sp>
        <p:nvSpPr>
          <p:cNvPr id="3" name="Content Placeholder 2">
            <a:extLst>
              <a:ext uri="{FF2B5EF4-FFF2-40B4-BE49-F238E27FC236}">
                <a16:creationId xmlns:a16="http://schemas.microsoft.com/office/drawing/2014/main" id="{0DD2A08C-3C80-F08C-75C4-E546560287A1}"/>
              </a:ext>
            </a:extLst>
          </p:cNvPr>
          <p:cNvSpPr>
            <a:spLocks noGrp="1"/>
          </p:cNvSpPr>
          <p:nvPr>
            <p:ph idx="1"/>
          </p:nvPr>
        </p:nvSpPr>
        <p:spPr/>
        <p:txBody>
          <a:bodyPr/>
          <a:lstStyle/>
          <a:p>
            <a:r>
              <a:rPr lang="en-GB" sz="2000" noProof="0" dirty="0"/>
              <a:t>2 Marked Lab assignments (50%) </a:t>
            </a:r>
          </a:p>
          <a:p>
            <a:pPr lvl="1"/>
            <a:r>
              <a:rPr lang="en-GB" noProof="0" dirty="0"/>
              <a:t>Lab 5 (Friday)</a:t>
            </a:r>
          </a:p>
          <a:p>
            <a:pPr lvl="2"/>
            <a:r>
              <a:rPr lang="en-GB" sz="2000" dirty="0"/>
              <a:t>This assessment will consist of pen-and-paper multiple-choice questions. You may prepare and bring one A4 double-sided cheat sheet.</a:t>
            </a:r>
            <a:endParaRPr lang="en-GB" sz="2000" noProof="0" dirty="0"/>
          </a:p>
          <a:p>
            <a:pPr lvl="1"/>
            <a:r>
              <a:rPr lang="en-GB" noProof="0" dirty="0"/>
              <a:t>Lab 8 (Wednesday) </a:t>
            </a:r>
          </a:p>
          <a:p>
            <a:pPr lvl="2"/>
            <a:r>
              <a:rPr lang="en-GB" sz="2000" dirty="0"/>
              <a:t>This assessment will consist of a series of questions on a use case to be reviewed/evaluated. </a:t>
            </a:r>
          </a:p>
          <a:p>
            <a:r>
              <a:rPr lang="en-GB" sz="2000" noProof="0" dirty="0"/>
              <a:t>Final project (50%)</a:t>
            </a:r>
          </a:p>
          <a:p>
            <a:pPr lvl="1"/>
            <a:r>
              <a:rPr lang="en-GB" noProof="0" dirty="0"/>
              <a:t>In the 2</a:t>
            </a:r>
            <a:r>
              <a:rPr lang="en-GB" baseline="30000" noProof="0" dirty="0"/>
              <a:t>nd</a:t>
            </a:r>
            <a:r>
              <a:rPr lang="en-GB" noProof="0" dirty="0"/>
              <a:t> week, we will give you a dataset and ask you to:</a:t>
            </a:r>
          </a:p>
          <a:p>
            <a:pPr lvl="2"/>
            <a:r>
              <a:rPr lang="en-GB" sz="2000" noProof="0" dirty="0"/>
              <a:t> Conduct a set of exploratory data </a:t>
            </a:r>
            <a:r>
              <a:rPr lang="en-GB" sz="2000" dirty="0"/>
              <a:t>analyses</a:t>
            </a:r>
            <a:endParaRPr lang="en-GB" sz="2000" noProof="0" dirty="0"/>
          </a:p>
          <a:p>
            <a:pPr lvl="2"/>
            <a:r>
              <a:rPr lang="en-GB" sz="2000" noProof="0" dirty="0"/>
              <a:t> Develop a simple ML model and evaluate it</a:t>
            </a:r>
          </a:p>
          <a:p>
            <a:pPr lvl="2"/>
            <a:r>
              <a:rPr lang="en-GB" sz="2000" noProof="0" dirty="0"/>
              <a:t>Code with markdown in </a:t>
            </a:r>
            <a:r>
              <a:rPr lang="en-GB" sz="2000" noProof="0" dirty="0" err="1"/>
              <a:t>Jupyter</a:t>
            </a:r>
            <a:r>
              <a:rPr lang="en-GB" sz="2000" noProof="0" dirty="0"/>
              <a:t> Notebook will be sufficient.</a:t>
            </a:r>
            <a:endParaRPr lang="en-GB" sz="2400" dirty="0"/>
          </a:p>
          <a:p>
            <a:pPr marL="114297" indent="0">
              <a:buNone/>
            </a:pPr>
            <a:r>
              <a:rPr lang="en-GB" dirty="0"/>
              <a:t>- </a:t>
            </a:r>
            <a:r>
              <a:rPr lang="en-GB" b="1" dirty="0">
                <a:solidFill>
                  <a:srgbClr val="FF0000"/>
                </a:solidFill>
              </a:rPr>
              <a:t>Assessments will be on Blackboard</a:t>
            </a:r>
            <a:r>
              <a:rPr lang="en-GB" dirty="0"/>
              <a:t>. </a:t>
            </a:r>
            <a:endParaRPr lang="en-GB" noProof="0" dirty="0"/>
          </a:p>
        </p:txBody>
      </p:sp>
      <p:sp>
        <p:nvSpPr>
          <p:cNvPr id="4" name="Slide Number Placeholder 3">
            <a:extLst>
              <a:ext uri="{FF2B5EF4-FFF2-40B4-BE49-F238E27FC236}">
                <a16:creationId xmlns:a16="http://schemas.microsoft.com/office/drawing/2014/main" id="{9929E8B3-023E-6F44-C77E-13FF7757E0BE}"/>
              </a:ext>
            </a:extLst>
          </p:cNvPr>
          <p:cNvSpPr>
            <a:spLocks noGrp="1"/>
          </p:cNvSpPr>
          <p:nvPr>
            <p:ph type="sldNum" sz="quarter" idx="12"/>
          </p:nvPr>
        </p:nvSpPr>
        <p:spPr/>
        <p:txBody>
          <a:bodyPr/>
          <a:lstStyle/>
          <a:p>
            <a:fld id="{44E22EE9-B8A0-0641-9265-052CFE9B95A7}" type="slidenum">
              <a:rPr lang="en-GB" noProof="0" smtClean="0"/>
              <a:pPr/>
              <a:t>34</a:t>
            </a:fld>
            <a:endParaRPr lang="en-GB" noProof="0"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2B5586D7-2033-D949-5751-BC417F5D502C}"/>
                  </a:ext>
                </a:extLst>
              </p14:cNvPr>
              <p14:cNvContentPartPr/>
              <p14:nvPr/>
            </p14:nvContentPartPr>
            <p14:xfrm>
              <a:off x="2205720" y="1231200"/>
              <a:ext cx="5435280" cy="1025640"/>
            </p14:xfrm>
          </p:contentPart>
        </mc:Choice>
        <mc:Fallback>
          <p:pic>
            <p:nvPicPr>
              <p:cNvPr id="5" name="Ink 4">
                <a:extLst>
                  <a:ext uri="{FF2B5EF4-FFF2-40B4-BE49-F238E27FC236}">
                    <a16:creationId xmlns:a16="http://schemas.microsoft.com/office/drawing/2014/main" id="{2B5586D7-2033-D949-5751-BC417F5D502C}"/>
                  </a:ext>
                </a:extLst>
              </p:cNvPr>
              <p:cNvPicPr/>
              <p:nvPr/>
            </p:nvPicPr>
            <p:blipFill>
              <a:blip r:embed="rId3"/>
              <a:stretch>
                <a:fillRect/>
              </a:stretch>
            </p:blipFill>
            <p:spPr>
              <a:xfrm>
                <a:off x="2196360" y="1221840"/>
                <a:ext cx="5454000" cy="1044360"/>
              </a:xfrm>
              <a:prstGeom prst="rect">
                <a:avLst/>
              </a:prstGeom>
            </p:spPr>
          </p:pic>
        </mc:Fallback>
      </mc:AlternateContent>
    </p:spTree>
    <p:extLst>
      <p:ext uri="{BB962C8B-B14F-4D97-AF65-F5344CB8AC3E}">
        <p14:creationId xmlns:p14="http://schemas.microsoft.com/office/powerpoint/2010/main" val="117951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0DDCE-A72D-A9E0-F96D-6C4523C1DC49}"/>
              </a:ext>
            </a:extLst>
          </p:cNvPr>
          <p:cNvSpPr>
            <a:spLocks noGrp="1"/>
          </p:cNvSpPr>
          <p:nvPr>
            <p:ph type="title"/>
          </p:nvPr>
        </p:nvSpPr>
        <p:spPr/>
        <p:txBody>
          <a:bodyPr/>
          <a:lstStyle/>
          <a:p>
            <a:r>
              <a:rPr lang="en-GB" noProof="0" dirty="0"/>
              <a:t>Reference and sources</a:t>
            </a:r>
          </a:p>
        </p:txBody>
      </p:sp>
      <p:sp>
        <p:nvSpPr>
          <p:cNvPr id="3" name="Slide Number Placeholder 2">
            <a:extLst>
              <a:ext uri="{FF2B5EF4-FFF2-40B4-BE49-F238E27FC236}">
                <a16:creationId xmlns:a16="http://schemas.microsoft.com/office/drawing/2014/main" id="{4EA2A339-1C43-1927-203A-3A981DD6A940}"/>
              </a:ext>
            </a:extLst>
          </p:cNvPr>
          <p:cNvSpPr>
            <a:spLocks noGrp="1"/>
          </p:cNvSpPr>
          <p:nvPr>
            <p:ph type="sldNum" sz="quarter" idx="12"/>
          </p:nvPr>
        </p:nvSpPr>
        <p:spPr/>
        <p:txBody>
          <a:bodyPr/>
          <a:lstStyle/>
          <a:p>
            <a:fld id="{BB98F552-A29D-2D4E-8192-F20670493719}" type="slidenum">
              <a:rPr lang="en-GB" noProof="0" smtClean="0"/>
              <a:pPr/>
              <a:t>35</a:t>
            </a:fld>
            <a:endParaRPr lang="en-GB" noProof="0" dirty="0"/>
          </a:p>
        </p:txBody>
      </p:sp>
      <p:pic>
        <p:nvPicPr>
          <p:cNvPr id="23556" name="Picture 4" descr="Deep Learning (Adaptive Computation and Machine Learning Series):  Amazon.co.uk: Goodfellow, Ian, Bengio, Yoshua, Courville, Aaron, Bach,  Francis: 9780262035613: Books">
            <a:extLst>
              <a:ext uri="{FF2B5EF4-FFF2-40B4-BE49-F238E27FC236}">
                <a16:creationId xmlns:a16="http://schemas.microsoft.com/office/drawing/2014/main" id="{5C198E8E-3770-DB6C-490F-05188B238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159" y="1501668"/>
            <a:ext cx="1820681" cy="23965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FA0EB0-6BB2-D0B4-E99D-1A50DF75C0C3}"/>
              </a:ext>
            </a:extLst>
          </p:cNvPr>
          <p:cNvSpPr txBox="1"/>
          <p:nvPr/>
        </p:nvSpPr>
        <p:spPr>
          <a:xfrm>
            <a:off x="4007338" y="3970605"/>
            <a:ext cx="1922321" cy="424732"/>
          </a:xfrm>
          <a:prstGeom prst="rect">
            <a:avLst/>
          </a:prstGeom>
          <a:noFill/>
        </p:spPr>
        <p:txBody>
          <a:bodyPr wrap="none" rtlCol="0">
            <a:spAutoFit/>
          </a:bodyPr>
          <a:lstStyle/>
          <a:p>
            <a:pPr algn="ctr"/>
            <a:r>
              <a:rPr lang="en-GB" sz="1080" noProof="0" dirty="0"/>
              <a:t>Deep Learning</a:t>
            </a:r>
          </a:p>
          <a:p>
            <a:pPr algn="ctr"/>
            <a:r>
              <a:rPr lang="en-GB" sz="1080" noProof="0" dirty="0"/>
              <a:t>Goodfellow et al., MIT Press</a:t>
            </a:r>
          </a:p>
        </p:txBody>
      </p:sp>
      <p:sp>
        <p:nvSpPr>
          <p:cNvPr id="5" name="TextBox 4">
            <a:extLst>
              <a:ext uri="{FF2B5EF4-FFF2-40B4-BE49-F238E27FC236}">
                <a16:creationId xmlns:a16="http://schemas.microsoft.com/office/drawing/2014/main" id="{2FA5F11C-6161-2441-1498-33808EC67D19}"/>
              </a:ext>
            </a:extLst>
          </p:cNvPr>
          <p:cNvSpPr txBox="1"/>
          <p:nvPr/>
        </p:nvSpPr>
        <p:spPr>
          <a:xfrm>
            <a:off x="1400133" y="5315342"/>
            <a:ext cx="7888121" cy="1200329"/>
          </a:xfrm>
          <a:prstGeom prst="rect">
            <a:avLst/>
          </a:prstGeom>
          <a:noFill/>
        </p:spPr>
        <p:txBody>
          <a:bodyPr wrap="none" rtlCol="0">
            <a:spAutoFit/>
          </a:bodyPr>
          <a:lstStyle/>
          <a:p>
            <a:r>
              <a:rPr lang="en-GB" sz="1440" b="1" noProof="0" dirty="0"/>
              <a:t>Links to Preprints (PDFs/online versions)</a:t>
            </a:r>
            <a:r>
              <a:rPr lang="en-GB" sz="1440" noProof="0" dirty="0"/>
              <a:t>: </a:t>
            </a:r>
          </a:p>
          <a:p>
            <a:r>
              <a:rPr lang="en-GB" sz="1440" noProof="0" dirty="0"/>
              <a:t>- Probabilistic Machine Learning: An Introduction, https://</a:t>
            </a:r>
            <a:r>
              <a:rPr lang="en-GB" sz="1440" noProof="0" dirty="0" err="1"/>
              <a:t>probml.github.io</a:t>
            </a:r>
            <a:r>
              <a:rPr lang="en-GB" sz="1440" noProof="0" dirty="0"/>
              <a:t>/</a:t>
            </a:r>
            <a:r>
              <a:rPr lang="en-GB" sz="1440" noProof="0" dirty="0" err="1"/>
              <a:t>pml</a:t>
            </a:r>
            <a:r>
              <a:rPr lang="en-GB" sz="1440" noProof="0" dirty="0"/>
              <a:t>-book/book1.html</a:t>
            </a:r>
          </a:p>
          <a:p>
            <a:r>
              <a:rPr lang="en-GB" sz="1440" noProof="0" dirty="0"/>
              <a:t>- Deep learning: https://</a:t>
            </a:r>
            <a:r>
              <a:rPr lang="en-GB" sz="1440" noProof="0" dirty="0" err="1"/>
              <a:t>www.deeplearningbook.org</a:t>
            </a:r>
            <a:endParaRPr lang="en-GB" sz="1440" noProof="0" dirty="0"/>
          </a:p>
          <a:p>
            <a:r>
              <a:rPr lang="en-GB" sz="1440" noProof="0" dirty="0"/>
              <a:t>- Understanding Deep Learning, https://</a:t>
            </a:r>
            <a:r>
              <a:rPr lang="en-GB" sz="1440" noProof="0" dirty="0" err="1"/>
              <a:t>udlbook.github.io</a:t>
            </a:r>
            <a:r>
              <a:rPr lang="en-GB" sz="1440" noProof="0" dirty="0"/>
              <a:t>/</a:t>
            </a:r>
            <a:r>
              <a:rPr lang="en-GB" sz="1440" noProof="0" dirty="0" err="1"/>
              <a:t>udlbook</a:t>
            </a:r>
            <a:r>
              <a:rPr lang="en-GB" sz="1440" noProof="0" dirty="0"/>
              <a:t>/</a:t>
            </a:r>
          </a:p>
          <a:p>
            <a:r>
              <a:rPr lang="en-GB" sz="1440" noProof="0" dirty="0"/>
              <a:t>- Dive into deep learning, https://d2l.ai/</a:t>
            </a:r>
            <a:r>
              <a:rPr lang="en-GB" sz="1440" noProof="0" dirty="0" err="1"/>
              <a:t>index.html</a:t>
            </a:r>
            <a:endParaRPr lang="en-GB" sz="1440" noProof="0" dirty="0"/>
          </a:p>
        </p:txBody>
      </p:sp>
      <p:sp>
        <p:nvSpPr>
          <p:cNvPr id="7" name="TextBox 6">
            <a:extLst>
              <a:ext uri="{FF2B5EF4-FFF2-40B4-BE49-F238E27FC236}">
                <a16:creationId xmlns:a16="http://schemas.microsoft.com/office/drawing/2014/main" id="{658E9081-4C60-704C-E9AC-7F185881A852}"/>
              </a:ext>
            </a:extLst>
          </p:cNvPr>
          <p:cNvSpPr txBox="1"/>
          <p:nvPr/>
        </p:nvSpPr>
        <p:spPr>
          <a:xfrm>
            <a:off x="1229021" y="3967362"/>
            <a:ext cx="2500450" cy="424732"/>
          </a:xfrm>
          <a:prstGeom prst="rect">
            <a:avLst/>
          </a:prstGeom>
          <a:noFill/>
        </p:spPr>
        <p:txBody>
          <a:bodyPr wrap="square">
            <a:spAutoFit/>
          </a:bodyPr>
          <a:lstStyle/>
          <a:p>
            <a:pPr algn="ctr"/>
            <a:r>
              <a:rPr lang="en-GB" sz="1080" noProof="0" dirty="0"/>
              <a:t>Probabilistic Machine Learning </a:t>
            </a:r>
            <a:br>
              <a:rPr lang="en-GB" sz="1080" noProof="0" dirty="0"/>
            </a:br>
            <a:r>
              <a:rPr lang="en-GB" sz="1080" noProof="0" dirty="0"/>
              <a:t>Kevin P. Murphy, MIT Press</a:t>
            </a:r>
          </a:p>
        </p:txBody>
      </p:sp>
      <p:pic>
        <p:nvPicPr>
          <p:cNvPr id="23564" name="Picture 12" descr="Dive into Deep Learning — Dive into Deep Learning documentation">
            <a:extLst>
              <a:ext uri="{FF2B5EF4-FFF2-40B4-BE49-F238E27FC236}">
                <a16:creationId xmlns:a16="http://schemas.microsoft.com/office/drawing/2014/main" id="{F12F3174-C98E-6E36-606C-8396CE6ED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4610" y="1446231"/>
            <a:ext cx="1920746" cy="239854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D31FC1B-9B90-3982-50D3-3F546995B057}"/>
              </a:ext>
            </a:extLst>
          </p:cNvPr>
          <p:cNvSpPr txBox="1"/>
          <p:nvPr/>
        </p:nvSpPr>
        <p:spPr>
          <a:xfrm>
            <a:off x="8967642" y="3970009"/>
            <a:ext cx="1997714" cy="424732"/>
          </a:xfrm>
          <a:prstGeom prst="rect">
            <a:avLst/>
          </a:prstGeom>
          <a:noFill/>
        </p:spPr>
        <p:txBody>
          <a:bodyPr wrap="square">
            <a:spAutoFit/>
          </a:bodyPr>
          <a:lstStyle/>
          <a:p>
            <a:pPr algn="ctr"/>
            <a:r>
              <a:rPr lang="en-GB" sz="1080" noProof="0" dirty="0"/>
              <a:t>Dive into Deep Learning </a:t>
            </a:r>
          </a:p>
          <a:p>
            <a:pPr algn="ctr"/>
            <a:r>
              <a:rPr lang="en-GB" sz="1080" noProof="0" dirty="0"/>
              <a:t>Aston Zhang et al.</a:t>
            </a:r>
          </a:p>
        </p:txBody>
      </p:sp>
      <p:pic>
        <p:nvPicPr>
          <p:cNvPr id="2050" name="Picture 2" descr="Book cover">
            <a:extLst>
              <a:ext uri="{FF2B5EF4-FFF2-40B4-BE49-F238E27FC236}">
                <a16:creationId xmlns:a16="http://schemas.microsoft.com/office/drawing/2014/main" id="{C05ED8B5-88AB-A547-A6CD-B96E1CFBA7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4816" y="1501669"/>
            <a:ext cx="2113104" cy="23802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B817CE0-5FE5-78ED-0BF8-C598CB36C119}"/>
              </a:ext>
            </a:extLst>
          </p:cNvPr>
          <p:cNvSpPr txBox="1"/>
          <p:nvPr/>
        </p:nvSpPr>
        <p:spPr>
          <a:xfrm>
            <a:off x="6289873" y="3970010"/>
            <a:ext cx="2343703" cy="424732"/>
          </a:xfrm>
          <a:prstGeom prst="rect">
            <a:avLst/>
          </a:prstGeom>
          <a:noFill/>
        </p:spPr>
        <p:txBody>
          <a:bodyPr wrap="square">
            <a:spAutoFit/>
          </a:bodyPr>
          <a:lstStyle/>
          <a:p>
            <a:pPr algn="ctr"/>
            <a:r>
              <a:rPr lang="en-GB" sz="1080" noProof="0" dirty="0"/>
              <a:t>Understanding Deep Learning, Simon J.D. Prince, MIT Press</a:t>
            </a:r>
          </a:p>
        </p:txBody>
      </p:sp>
      <p:pic>
        <p:nvPicPr>
          <p:cNvPr id="2052" name="Picture 4" descr="front cover">
            <a:extLst>
              <a:ext uri="{FF2B5EF4-FFF2-40B4-BE49-F238E27FC236}">
                <a16:creationId xmlns:a16="http://schemas.microsoft.com/office/drawing/2014/main" id="{CCD41940-F9BD-9D48-FE28-93BDAA42F0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0885" y="1378315"/>
            <a:ext cx="2301679" cy="2577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475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62E5D-5CE6-B616-D65E-636B4D60D939}"/>
              </a:ext>
            </a:extLst>
          </p:cNvPr>
          <p:cNvSpPr>
            <a:spLocks noGrp="1"/>
          </p:cNvSpPr>
          <p:nvPr>
            <p:ph type="title"/>
          </p:nvPr>
        </p:nvSpPr>
        <p:spPr/>
        <p:txBody>
          <a:bodyPr/>
          <a:lstStyle/>
          <a:p>
            <a:r>
              <a:rPr lang="en-GB" noProof="0" dirty="0"/>
              <a:t>Some other online sources</a:t>
            </a:r>
          </a:p>
        </p:txBody>
      </p:sp>
      <p:sp>
        <p:nvSpPr>
          <p:cNvPr id="3" name="Content Placeholder 2">
            <a:extLst>
              <a:ext uri="{FF2B5EF4-FFF2-40B4-BE49-F238E27FC236}">
                <a16:creationId xmlns:a16="http://schemas.microsoft.com/office/drawing/2014/main" id="{8527F65A-4CE8-FFAF-1D7D-B81CD7C0BDEB}"/>
              </a:ext>
            </a:extLst>
          </p:cNvPr>
          <p:cNvSpPr>
            <a:spLocks noGrp="1"/>
          </p:cNvSpPr>
          <p:nvPr>
            <p:ph idx="1"/>
          </p:nvPr>
        </p:nvSpPr>
        <p:spPr/>
        <p:txBody>
          <a:bodyPr/>
          <a:lstStyle/>
          <a:p>
            <a:r>
              <a:rPr lang="en-GB" noProof="0" dirty="0"/>
              <a:t>Andrew Ng lecture notes: </a:t>
            </a:r>
            <a:br>
              <a:rPr lang="en-GB" noProof="0" dirty="0"/>
            </a:br>
            <a:r>
              <a:rPr lang="en-GB" noProof="0" dirty="0"/>
              <a:t>https://cs229.stanford.edu/lectures-spring2022/</a:t>
            </a:r>
            <a:r>
              <a:rPr lang="en-GB" noProof="0" dirty="0" err="1"/>
              <a:t>main_notes.pdf</a:t>
            </a:r>
            <a:endParaRPr lang="en-GB" noProof="0" dirty="0"/>
          </a:p>
          <a:p>
            <a:r>
              <a:rPr lang="en-GB" noProof="0" dirty="0"/>
              <a:t>https://</a:t>
            </a:r>
            <a:r>
              <a:rPr lang="en-GB" noProof="0" dirty="0" err="1"/>
              <a:t>towardsdatascience.com</a:t>
            </a:r>
            <a:r>
              <a:rPr lang="en-GB" noProof="0" dirty="0"/>
              <a:t>/machine-learning/</a:t>
            </a:r>
          </a:p>
          <a:p>
            <a:endParaRPr lang="en-GB" noProof="0" dirty="0"/>
          </a:p>
          <a:p>
            <a:r>
              <a:rPr lang="en-GB" noProof="0" dirty="0"/>
              <a:t>Good online sources for questions/troubleshooting</a:t>
            </a:r>
          </a:p>
          <a:p>
            <a:pPr lvl="1"/>
            <a:r>
              <a:rPr lang="en-GB" sz="2400" noProof="0" dirty="0"/>
              <a:t>https://</a:t>
            </a:r>
            <a:r>
              <a:rPr lang="en-GB" sz="2400" noProof="0" dirty="0" err="1"/>
              <a:t>stackoverflow.com</a:t>
            </a:r>
            <a:endParaRPr lang="en-GB" sz="2400" noProof="0" dirty="0"/>
          </a:p>
          <a:p>
            <a:pPr lvl="1"/>
            <a:r>
              <a:rPr lang="en-GB" sz="2400" noProof="0" dirty="0"/>
              <a:t>https://</a:t>
            </a:r>
            <a:r>
              <a:rPr lang="en-GB" sz="2400" noProof="0" dirty="0" err="1"/>
              <a:t>stackexchange.com</a:t>
            </a:r>
            <a:endParaRPr lang="en-GB" sz="2400" noProof="0" dirty="0"/>
          </a:p>
          <a:p>
            <a:endParaRPr lang="en-GB" noProof="0" dirty="0"/>
          </a:p>
          <a:p>
            <a:endParaRPr lang="en-GB" noProof="0" dirty="0"/>
          </a:p>
          <a:p>
            <a:endParaRPr lang="en-GB" noProof="0" dirty="0"/>
          </a:p>
          <a:p>
            <a:endParaRPr lang="en-GB" noProof="0" dirty="0"/>
          </a:p>
        </p:txBody>
      </p:sp>
      <p:sp>
        <p:nvSpPr>
          <p:cNvPr id="4" name="Slide Number Placeholder 3">
            <a:extLst>
              <a:ext uri="{FF2B5EF4-FFF2-40B4-BE49-F238E27FC236}">
                <a16:creationId xmlns:a16="http://schemas.microsoft.com/office/drawing/2014/main" id="{7290408F-7CA0-DF6C-314E-2B1BAC5C6FFF}"/>
              </a:ext>
            </a:extLst>
          </p:cNvPr>
          <p:cNvSpPr>
            <a:spLocks noGrp="1"/>
          </p:cNvSpPr>
          <p:nvPr>
            <p:ph type="sldNum" sz="quarter" idx="12"/>
          </p:nvPr>
        </p:nvSpPr>
        <p:spPr/>
        <p:txBody>
          <a:bodyPr/>
          <a:lstStyle/>
          <a:p>
            <a:fld id="{44E22EE9-B8A0-0641-9265-052CFE9B95A7}" type="slidenum">
              <a:rPr lang="en-GB" noProof="0" smtClean="0"/>
              <a:pPr/>
              <a:t>36</a:t>
            </a:fld>
            <a:endParaRPr lang="en-GB" noProof="0" dirty="0"/>
          </a:p>
        </p:txBody>
      </p:sp>
    </p:spTree>
    <p:extLst>
      <p:ext uri="{BB962C8B-B14F-4D97-AF65-F5344CB8AC3E}">
        <p14:creationId xmlns:p14="http://schemas.microsoft.com/office/powerpoint/2010/main" val="42595398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FD4BE-0689-36B1-A2AA-8847E55F7EC2}"/>
              </a:ext>
            </a:extLst>
          </p:cNvPr>
          <p:cNvSpPr>
            <a:spLocks noGrp="1"/>
          </p:cNvSpPr>
          <p:nvPr>
            <p:ph type="title"/>
          </p:nvPr>
        </p:nvSpPr>
        <p:spPr/>
        <p:txBody>
          <a:bodyPr/>
          <a:lstStyle/>
          <a:p>
            <a:r>
              <a:rPr lang="en-GB" dirty="0"/>
              <a:t>MS Teams Link</a:t>
            </a:r>
          </a:p>
        </p:txBody>
      </p:sp>
      <p:sp>
        <p:nvSpPr>
          <p:cNvPr id="3" name="Content Placeholder 2">
            <a:extLst>
              <a:ext uri="{FF2B5EF4-FFF2-40B4-BE49-F238E27FC236}">
                <a16:creationId xmlns:a16="http://schemas.microsoft.com/office/drawing/2014/main" id="{935BDC31-2F8B-29EC-7964-BDCEE2710999}"/>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C0AD4DFB-A0A0-CFD0-7A3B-AB8BDB0F0A97}"/>
              </a:ext>
            </a:extLst>
          </p:cNvPr>
          <p:cNvSpPr>
            <a:spLocks noGrp="1"/>
          </p:cNvSpPr>
          <p:nvPr>
            <p:ph type="sldNum" sz="quarter" idx="12"/>
          </p:nvPr>
        </p:nvSpPr>
        <p:spPr/>
        <p:txBody>
          <a:bodyPr/>
          <a:lstStyle/>
          <a:p>
            <a:fld id="{44E22EE9-B8A0-0641-9265-052CFE9B95A7}" type="slidenum">
              <a:rPr lang="en-GB" altLang="en-US" smtClean="0"/>
              <a:pPr/>
              <a:t>37</a:t>
            </a:fld>
            <a:endParaRPr lang="en-GB" altLang="en-US"/>
          </a:p>
        </p:txBody>
      </p:sp>
    </p:spTree>
    <p:extLst>
      <p:ext uri="{BB962C8B-B14F-4D97-AF65-F5344CB8AC3E}">
        <p14:creationId xmlns:p14="http://schemas.microsoft.com/office/powerpoint/2010/main" val="3049148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672A1-5E32-EDFD-1405-D9CD2983F95B}"/>
              </a:ext>
            </a:extLst>
          </p:cNvPr>
          <p:cNvSpPr>
            <a:spLocks noGrp="1"/>
          </p:cNvSpPr>
          <p:nvPr>
            <p:ph type="title"/>
          </p:nvPr>
        </p:nvSpPr>
        <p:spPr/>
        <p:txBody>
          <a:bodyPr/>
          <a:lstStyle/>
          <a:p>
            <a:r>
              <a:rPr lang="en-GB" noProof="0" dirty="0"/>
              <a:t>Typical machine learning approaches</a:t>
            </a:r>
          </a:p>
        </p:txBody>
      </p:sp>
      <p:sp>
        <p:nvSpPr>
          <p:cNvPr id="3" name="Content Placeholder 2">
            <a:extLst>
              <a:ext uri="{FF2B5EF4-FFF2-40B4-BE49-F238E27FC236}">
                <a16:creationId xmlns:a16="http://schemas.microsoft.com/office/drawing/2014/main" id="{9BC1B092-D20F-8160-B164-93FB846076B3}"/>
              </a:ext>
            </a:extLst>
          </p:cNvPr>
          <p:cNvSpPr>
            <a:spLocks noGrp="1"/>
          </p:cNvSpPr>
          <p:nvPr>
            <p:ph idx="1"/>
          </p:nvPr>
        </p:nvSpPr>
        <p:spPr/>
        <p:txBody>
          <a:bodyPr/>
          <a:lstStyle/>
          <a:p>
            <a:r>
              <a:rPr lang="en-GB" noProof="0" dirty="0"/>
              <a:t>Supervised learning</a:t>
            </a:r>
          </a:p>
          <a:p>
            <a:r>
              <a:rPr lang="en-GB" noProof="0" dirty="0"/>
              <a:t>Unsupervised learning </a:t>
            </a:r>
          </a:p>
          <a:p>
            <a:r>
              <a:rPr lang="en-GB" noProof="0" dirty="0"/>
              <a:t>Reinforcement learning</a:t>
            </a:r>
          </a:p>
          <a:p>
            <a:endParaRPr lang="en-GB" noProof="0" dirty="0"/>
          </a:p>
        </p:txBody>
      </p:sp>
      <p:sp>
        <p:nvSpPr>
          <p:cNvPr id="4" name="Slide Number Placeholder 3">
            <a:extLst>
              <a:ext uri="{FF2B5EF4-FFF2-40B4-BE49-F238E27FC236}">
                <a16:creationId xmlns:a16="http://schemas.microsoft.com/office/drawing/2014/main" id="{E6E6FCFA-A211-BF25-1E4C-2F7DBF826117}"/>
              </a:ext>
            </a:extLst>
          </p:cNvPr>
          <p:cNvSpPr>
            <a:spLocks noGrp="1"/>
          </p:cNvSpPr>
          <p:nvPr>
            <p:ph type="sldNum" sz="quarter" idx="12"/>
          </p:nvPr>
        </p:nvSpPr>
        <p:spPr/>
        <p:txBody>
          <a:bodyPr/>
          <a:lstStyle/>
          <a:p>
            <a:fld id="{44E22EE9-B8A0-0641-9265-052CFE9B95A7}" type="slidenum">
              <a:rPr lang="en-GB" noProof="0" smtClean="0"/>
              <a:pPr/>
              <a:t>38</a:t>
            </a:fld>
            <a:endParaRPr lang="en-GB" noProof="0"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171B5ABE-AB5C-9E62-4D4A-DB30C0A770F3}"/>
                  </a:ext>
                </a:extLst>
              </p14:cNvPr>
              <p14:cNvContentPartPr/>
              <p14:nvPr/>
            </p14:nvContentPartPr>
            <p14:xfrm>
              <a:off x="3535920" y="1241280"/>
              <a:ext cx="1442880" cy="1429200"/>
            </p14:xfrm>
          </p:contentPart>
        </mc:Choice>
        <mc:Fallback>
          <p:pic>
            <p:nvPicPr>
              <p:cNvPr id="5" name="Ink 4">
                <a:extLst>
                  <a:ext uri="{FF2B5EF4-FFF2-40B4-BE49-F238E27FC236}">
                    <a16:creationId xmlns:a16="http://schemas.microsoft.com/office/drawing/2014/main" id="{171B5ABE-AB5C-9E62-4D4A-DB30C0A770F3}"/>
                  </a:ext>
                </a:extLst>
              </p:cNvPr>
              <p:cNvPicPr/>
              <p:nvPr/>
            </p:nvPicPr>
            <p:blipFill>
              <a:blip r:embed="rId3"/>
              <a:stretch>
                <a:fillRect/>
              </a:stretch>
            </p:blipFill>
            <p:spPr>
              <a:xfrm>
                <a:off x="3526560" y="1231920"/>
                <a:ext cx="1461600" cy="1447920"/>
              </a:xfrm>
              <a:prstGeom prst="rect">
                <a:avLst/>
              </a:prstGeom>
            </p:spPr>
          </p:pic>
        </mc:Fallback>
      </mc:AlternateContent>
    </p:spTree>
    <p:extLst>
      <p:ext uri="{BB962C8B-B14F-4D97-AF65-F5344CB8AC3E}">
        <p14:creationId xmlns:p14="http://schemas.microsoft.com/office/powerpoint/2010/main" val="3954736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61DE-205F-2FA0-7A30-B3EF3891DBFA}"/>
              </a:ext>
            </a:extLst>
          </p:cNvPr>
          <p:cNvSpPr>
            <a:spLocks noGrp="1"/>
          </p:cNvSpPr>
          <p:nvPr>
            <p:ph type="title"/>
          </p:nvPr>
        </p:nvSpPr>
        <p:spPr/>
        <p:txBody>
          <a:bodyPr/>
          <a:lstStyle/>
          <a:p>
            <a:r>
              <a:rPr lang="en-GB" noProof="0" dirty="0"/>
              <a:t>Machine learning development</a:t>
            </a:r>
          </a:p>
        </p:txBody>
      </p:sp>
      <p:sp>
        <p:nvSpPr>
          <p:cNvPr id="3" name="Slide Number Placeholder 2">
            <a:extLst>
              <a:ext uri="{FF2B5EF4-FFF2-40B4-BE49-F238E27FC236}">
                <a16:creationId xmlns:a16="http://schemas.microsoft.com/office/drawing/2014/main" id="{BB9FE35F-2F8B-E4D4-CF26-B44B997AFA5E}"/>
              </a:ext>
            </a:extLst>
          </p:cNvPr>
          <p:cNvSpPr>
            <a:spLocks noGrp="1"/>
          </p:cNvSpPr>
          <p:nvPr>
            <p:ph type="sldNum" sz="quarter" idx="12"/>
          </p:nvPr>
        </p:nvSpPr>
        <p:spPr/>
        <p:txBody>
          <a:bodyPr/>
          <a:lstStyle/>
          <a:p>
            <a:fld id="{BB98F552-A29D-2D4E-8192-F20670493719}" type="slidenum">
              <a:rPr lang="en-GB" noProof="0" smtClean="0"/>
              <a:pPr/>
              <a:t>39</a:t>
            </a:fld>
            <a:endParaRPr lang="en-GB" noProof="0" dirty="0"/>
          </a:p>
        </p:txBody>
      </p:sp>
      <p:pic>
        <p:nvPicPr>
          <p:cNvPr id="7" name="Picture 6" descr="Diagram&#10;&#10;Description automatically generated">
            <a:extLst>
              <a:ext uri="{FF2B5EF4-FFF2-40B4-BE49-F238E27FC236}">
                <a16:creationId xmlns:a16="http://schemas.microsoft.com/office/drawing/2014/main" id="{E7CF21A0-6579-4763-57AD-A95FE829B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110" y="1116013"/>
            <a:ext cx="8564880" cy="2910840"/>
          </a:xfrm>
          <a:prstGeom prst="rect">
            <a:avLst/>
          </a:prstGeom>
        </p:spPr>
      </p:pic>
      <p:sp>
        <p:nvSpPr>
          <p:cNvPr id="4" name="TextBox 3">
            <a:extLst>
              <a:ext uri="{FF2B5EF4-FFF2-40B4-BE49-F238E27FC236}">
                <a16:creationId xmlns:a16="http://schemas.microsoft.com/office/drawing/2014/main" id="{618DF657-5AD3-A7A6-F9D6-4ABB03B15284}"/>
              </a:ext>
            </a:extLst>
          </p:cNvPr>
          <p:cNvSpPr txBox="1"/>
          <p:nvPr/>
        </p:nvSpPr>
        <p:spPr>
          <a:xfrm>
            <a:off x="1689111" y="1116013"/>
            <a:ext cx="2648482" cy="369332"/>
          </a:xfrm>
          <a:prstGeom prst="rect">
            <a:avLst/>
          </a:prstGeom>
          <a:noFill/>
        </p:spPr>
        <p:txBody>
          <a:bodyPr wrap="none" rtlCol="0">
            <a:spAutoFit/>
          </a:bodyPr>
          <a:lstStyle/>
          <a:p>
            <a:r>
              <a:rPr lang="en-GB" noProof="0" dirty="0">
                <a:solidFill>
                  <a:srgbClr val="FF0000"/>
                </a:solidFill>
                <a:latin typeface="Gill Sans MT" panose="020B0502020104020203" pitchFamily="34" charset="77"/>
                <a:ea typeface="Helvetica Neue" panose="02000503000000020004" pitchFamily="2" charset="0"/>
                <a:cs typeface="Helvetica Neue" panose="02000503000000020004" pitchFamily="2" charset="0"/>
              </a:rPr>
              <a:t>Is this the right approach? </a:t>
            </a:r>
          </a:p>
        </p:txBody>
      </p:sp>
      <p:sp>
        <p:nvSpPr>
          <p:cNvPr id="5" name="TextBox 4">
            <a:extLst>
              <a:ext uri="{FF2B5EF4-FFF2-40B4-BE49-F238E27FC236}">
                <a16:creationId xmlns:a16="http://schemas.microsoft.com/office/drawing/2014/main" id="{91B6722F-0DC7-313D-002D-3B70CC6820AB}"/>
              </a:ext>
            </a:extLst>
          </p:cNvPr>
          <p:cNvSpPr txBox="1"/>
          <p:nvPr/>
        </p:nvSpPr>
        <p:spPr>
          <a:xfrm>
            <a:off x="1343472" y="6274615"/>
            <a:ext cx="4579709" cy="246221"/>
          </a:xfrm>
          <a:prstGeom prst="rect">
            <a:avLst/>
          </a:prstGeom>
          <a:noFill/>
        </p:spPr>
        <p:txBody>
          <a:bodyPr wrap="square">
            <a:spAutoFit/>
          </a:bodyPr>
          <a:lstStyle/>
          <a:p>
            <a:r>
              <a:rPr lang="en-GB" sz="1000" noProof="0" dirty="0">
                <a:latin typeface="Gill Sans MT" panose="020B0502020104020203" pitchFamily="34" charset="77"/>
              </a:rPr>
              <a:t>Source: Dive into Deep Learning, Aston Zhang </a:t>
            </a:r>
            <a:r>
              <a:rPr lang="en-GB" sz="1000" i="1" noProof="0" dirty="0">
                <a:latin typeface="Gill Sans MT" panose="020B0502020104020203" pitchFamily="34" charset="77"/>
              </a:rPr>
              <a:t>et al.</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F404D17D-F83F-49B2-AF8A-BE42EC3B8101}"/>
                  </a:ext>
                </a:extLst>
              </p14:cNvPr>
              <p14:cNvContentPartPr/>
              <p14:nvPr/>
            </p14:nvContentPartPr>
            <p14:xfrm>
              <a:off x="2080440" y="1571760"/>
              <a:ext cx="6882840" cy="3019320"/>
            </p14:xfrm>
          </p:contentPart>
        </mc:Choice>
        <mc:Fallback>
          <p:pic>
            <p:nvPicPr>
              <p:cNvPr id="6" name="Ink 5">
                <a:extLst>
                  <a:ext uri="{FF2B5EF4-FFF2-40B4-BE49-F238E27FC236}">
                    <a16:creationId xmlns:a16="http://schemas.microsoft.com/office/drawing/2014/main" id="{F404D17D-F83F-49B2-AF8A-BE42EC3B8101}"/>
                  </a:ext>
                </a:extLst>
              </p:cNvPr>
              <p:cNvPicPr/>
              <p:nvPr/>
            </p:nvPicPr>
            <p:blipFill>
              <a:blip r:embed="rId4"/>
              <a:stretch>
                <a:fillRect/>
              </a:stretch>
            </p:blipFill>
            <p:spPr>
              <a:xfrm>
                <a:off x="2071080" y="1562400"/>
                <a:ext cx="6901560" cy="3038040"/>
              </a:xfrm>
              <a:prstGeom prst="rect">
                <a:avLst/>
              </a:prstGeom>
            </p:spPr>
          </p:pic>
        </mc:Fallback>
      </mc:AlternateContent>
    </p:spTree>
    <p:extLst>
      <p:ext uri="{BB962C8B-B14F-4D97-AF65-F5344CB8AC3E}">
        <p14:creationId xmlns:p14="http://schemas.microsoft.com/office/powerpoint/2010/main" val="3402737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622130-2E85-A044-9809-16D53F418E46}"/>
              </a:ext>
            </a:extLst>
          </p:cNvPr>
          <p:cNvSpPr>
            <a:spLocks noGrp="1"/>
          </p:cNvSpPr>
          <p:nvPr>
            <p:ph type="sldNum" sz="quarter" idx="12"/>
          </p:nvPr>
        </p:nvSpPr>
        <p:spPr/>
        <p:txBody>
          <a:bodyPr/>
          <a:lstStyle/>
          <a:p>
            <a:pPr>
              <a:defRPr/>
            </a:pPr>
            <a:fld id="{231A398C-73A1-C442-A568-B5EA2DAA35F9}" type="slidenum">
              <a:rPr lang="en-GB" noProof="0" smtClean="0"/>
              <a:pPr>
                <a:defRPr/>
              </a:pPr>
              <a:t>4</a:t>
            </a:fld>
            <a:endParaRPr lang="en-GB" noProof="0" dirty="0"/>
          </a:p>
        </p:txBody>
      </p:sp>
      <p:pic>
        <p:nvPicPr>
          <p:cNvPr id="5" name="Picture 4" descr="A screenshot of a cell phone&#10;&#10;Description automatically generated">
            <a:extLst>
              <a:ext uri="{FF2B5EF4-FFF2-40B4-BE49-F238E27FC236}">
                <a16:creationId xmlns:a16="http://schemas.microsoft.com/office/drawing/2014/main" id="{CCB0D30A-E87A-7B41-BBC0-FEBDDF886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503" y="1700808"/>
            <a:ext cx="9325079" cy="3573929"/>
          </a:xfrm>
          <a:prstGeom prst="rect">
            <a:avLst/>
          </a:prstGeom>
        </p:spPr>
      </p:pic>
    </p:spTree>
    <p:extLst>
      <p:ext uri="{BB962C8B-B14F-4D97-AF65-F5344CB8AC3E}">
        <p14:creationId xmlns:p14="http://schemas.microsoft.com/office/powerpoint/2010/main" val="3354513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5AB3-54A7-7426-10E8-3AA9240AF394}"/>
              </a:ext>
            </a:extLst>
          </p:cNvPr>
          <p:cNvSpPr>
            <a:spLocks noGrp="1"/>
          </p:cNvSpPr>
          <p:nvPr>
            <p:ph type="title"/>
          </p:nvPr>
        </p:nvSpPr>
        <p:spPr/>
        <p:txBody>
          <a:bodyPr/>
          <a:lstStyle/>
          <a:p>
            <a:r>
              <a:rPr lang="en-GB" noProof="0" dirty="0"/>
              <a:t>Key components of ML development</a:t>
            </a:r>
          </a:p>
        </p:txBody>
      </p:sp>
      <p:sp>
        <p:nvSpPr>
          <p:cNvPr id="3" name="Content Placeholder 2">
            <a:extLst>
              <a:ext uri="{FF2B5EF4-FFF2-40B4-BE49-F238E27FC236}">
                <a16:creationId xmlns:a16="http://schemas.microsoft.com/office/drawing/2014/main" id="{C9FA4B43-2FAB-989B-4693-4AC995CD4881}"/>
              </a:ext>
            </a:extLst>
          </p:cNvPr>
          <p:cNvSpPr>
            <a:spLocks noGrp="1"/>
          </p:cNvSpPr>
          <p:nvPr>
            <p:ph idx="1"/>
          </p:nvPr>
        </p:nvSpPr>
        <p:spPr>
          <a:xfrm>
            <a:off x="1257062" y="1268414"/>
            <a:ext cx="9776698" cy="4968875"/>
          </a:xfrm>
        </p:spPr>
        <p:txBody>
          <a:bodyPr/>
          <a:lstStyle/>
          <a:p>
            <a:r>
              <a:rPr lang="en-GB" b="0" i="0" u="none" strike="noStrike" noProof="0" dirty="0">
                <a:effectLst/>
              </a:rPr>
              <a:t>The </a:t>
            </a:r>
            <a:r>
              <a:rPr lang="en-GB" b="0" i="1" u="none" strike="noStrike" noProof="0" dirty="0">
                <a:effectLst/>
              </a:rPr>
              <a:t>data</a:t>
            </a:r>
            <a:r>
              <a:rPr lang="en-GB" b="0" i="0" u="none" strike="noStrike" noProof="0" dirty="0">
                <a:effectLst/>
              </a:rPr>
              <a:t> that we can learn from.</a:t>
            </a:r>
          </a:p>
          <a:p>
            <a:r>
              <a:rPr lang="en-GB" b="0" i="0" u="none" strike="noStrike" noProof="0" dirty="0">
                <a:effectLst/>
              </a:rPr>
              <a:t>A </a:t>
            </a:r>
            <a:r>
              <a:rPr lang="en-GB" b="0" i="1" u="none" strike="noStrike" noProof="0" dirty="0">
                <a:effectLst/>
              </a:rPr>
              <a:t>model</a:t>
            </a:r>
            <a:r>
              <a:rPr lang="en-GB" b="0" i="0" u="none" strike="noStrike" noProof="0" dirty="0">
                <a:effectLst/>
              </a:rPr>
              <a:t> of how to transform the data.</a:t>
            </a:r>
          </a:p>
          <a:p>
            <a:r>
              <a:rPr lang="en-GB" b="0" i="0" u="none" strike="noStrike" noProof="0" dirty="0">
                <a:effectLst/>
              </a:rPr>
              <a:t>An </a:t>
            </a:r>
            <a:r>
              <a:rPr lang="en-GB" b="0" i="1" u="none" strike="noStrike" noProof="0" dirty="0">
                <a:effectLst/>
              </a:rPr>
              <a:t>objective function</a:t>
            </a:r>
            <a:r>
              <a:rPr lang="en-GB" b="0" i="0" u="none" strike="noStrike" noProof="0" dirty="0">
                <a:effectLst/>
              </a:rPr>
              <a:t> that quantifies how well (or badly) the model is doing.</a:t>
            </a:r>
          </a:p>
          <a:p>
            <a:r>
              <a:rPr lang="en-GB" b="0" i="0" u="none" strike="noStrike" noProof="0" dirty="0">
                <a:effectLst/>
              </a:rPr>
              <a:t>An </a:t>
            </a:r>
            <a:r>
              <a:rPr lang="en-GB" b="0" i="1" u="none" strike="noStrike" noProof="0" dirty="0">
                <a:effectLst/>
              </a:rPr>
              <a:t>algorithm</a:t>
            </a:r>
            <a:r>
              <a:rPr lang="en-GB" b="0" i="0" u="none" strike="noStrike" noProof="0" dirty="0">
                <a:effectLst/>
              </a:rPr>
              <a:t> to adjust the model’s parameters to optimise the objective function.</a:t>
            </a:r>
          </a:p>
          <a:p>
            <a:endParaRPr lang="en-GB" noProof="0" dirty="0"/>
          </a:p>
        </p:txBody>
      </p:sp>
      <p:sp>
        <p:nvSpPr>
          <p:cNvPr id="4" name="Slide Number Placeholder 3">
            <a:extLst>
              <a:ext uri="{FF2B5EF4-FFF2-40B4-BE49-F238E27FC236}">
                <a16:creationId xmlns:a16="http://schemas.microsoft.com/office/drawing/2014/main" id="{0A2A66CE-545C-B94E-07F9-4388453F0C25}"/>
              </a:ext>
            </a:extLst>
          </p:cNvPr>
          <p:cNvSpPr>
            <a:spLocks noGrp="1"/>
          </p:cNvSpPr>
          <p:nvPr>
            <p:ph type="sldNum" sz="quarter" idx="12"/>
          </p:nvPr>
        </p:nvSpPr>
        <p:spPr/>
        <p:txBody>
          <a:bodyPr/>
          <a:lstStyle/>
          <a:p>
            <a:fld id="{44E22EE9-B8A0-0641-9265-052CFE9B95A7}" type="slidenum">
              <a:rPr lang="en-GB" noProof="0" smtClean="0"/>
              <a:pPr/>
              <a:t>40</a:t>
            </a:fld>
            <a:endParaRPr lang="en-GB" noProof="0" dirty="0"/>
          </a:p>
        </p:txBody>
      </p:sp>
      <p:sp>
        <p:nvSpPr>
          <p:cNvPr id="5" name="TextBox 4">
            <a:extLst>
              <a:ext uri="{FF2B5EF4-FFF2-40B4-BE49-F238E27FC236}">
                <a16:creationId xmlns:a16="http://schemas.microsoft.com/office/drawing/2014/main" id="{BC457E36-0EEC-B40E-BFFB-414D6B53C3FB}"/>
              </a:ext>
            </a:extLst>
          </p:cNvPr>
          <p:cNvSpPr txBox="1"/>
          <p:nvPr/>
        </p:nvSpPr>
        <p:spPr>
          <a:xfrm>
            <a:off x="1343472" y="6274615"/>
            <a:ext cx="4579709" cy="246221"/>
          </a:xfrm>
          <a:prstGeom prst="rect">
            <a:avLst/>
          </a:prstGeom>
          <a:noFill/>
        </p:spPr>
        <p:txBody>
          <a:bodyPr wrap="square">
            <a:spAutoFit/>
          </a:bodyPr>
          <a:lstStyle/>
          <a:p>
            <a:r>
              <a:rPr lang="en-GB" sz="1000" noProof="0" dirty="0">
                <a:latin typeface="Gill Sans MT" panose="020B0502020104020203" pitchFamily="34" charset="77"/>
              </a:rPr>
              <a:t>Source: Dive into Deep Learning, Aston Zhang </a:t>
            </a:r>
            <a:r>
              <a:rPr lang="en-GB" sz="1000" i="1" noProof="0" dirty="0">
                <a:latin typeface="Gill Sans MT" panose="020B0502020104020203" pitchFamily="34" charset="77"/>
              </a:rPr>
              <a:t>et al.</a:t>
            </a: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3B82C331-C26B-6EED-C73B-DA8A4A2E9003}"/>
                  </a:ext>
                </a:extLst>
              </p14:cNvPr>
              <p14:cNvContentPartPr/>
              <p14:nvPr/>
            </p14:nvContentPartPr>
            <p14:xfrm>
              <a:off x="2074320" y="2573280"/>
              <a:ext cx="847080" cy="77040"/>
            </p14:xfrm>
          </p:contentPart>
        </mc:Choice>
        <mc:Fallback>
          <p:pic>
            <p:nvPicPr>
              <p:cNvPr id="6" name="Ink 5">
                <a:extLst>
                  <a:ext uri="{FF2B5EF4-FFF2-40B4-BE49-F238E27FC236}">
                    <a16:creationId xmlns:a16="http://schemas.microsoft.com/office/drawing/2014/main" id="{3B82C331-C26B-6EED-C73B-DA8A4A2E9003}"/>
                  </a:ext>
                </a:extLst>
              </p:cNvPr>
              <p:cNvPicPr/>
              <p:nvPr/>
            </p:nvPicPr>
            <p:blipFill>
              <a:blip r:embed="rId3"/>
              <a:stretch>
                <a:fillRect/>
              </a:stretch>
            </p:blipFill>
            <p:spPr>
              <a:xfrm>
                <a:off x="2064960" y="2563920"/>
                <a:ext cx="865800" cy="95760"/>
              </a:xfrm>
              <a:prstGeom prst="rect">
                <a:avLst/>
              </a:prstGeom>
            </p:spPr>
          </p:pic>
        </mc:Fallback>
      </mc:AlternateContent>
    </p:spTree>
    <p:extLst>
      <p:ext uri="{BB962C8B-B14F-4D97-AF65-F5344CB8AC3E}">
        <p14:creationId xmlns:p14="http://schemas.microsoft.com/office/powerpoint/2010/main" val="1309853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C70D44D6-2D6D-BEEE-9593-F295CBE630CD}"/>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Supervised learning</a:t>
            </a:r>
          </a:p>
        </p:txBody>
      </p:sp>
      <p:sp>
        <p:nvSpPr>
          <p:cNvPr id="35842" name="Content Placeholder 2">
            <a:extLst>
              <a:ext uri="{FF2B5EF4-FFF2-40B4-BE49-F238E27FC236}">
                <a16:creationId xmlns:a16="http://schemas.microsoft.com/office/drawing/2014/main" id="{9CCDCFC8-6338-096A-7E94-9C4698A1D4BB}"/>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In supervised learning the data comes with additional attributes (i.e. labels) that we want to predict.</a:t>
            </a:r>
          </a:p>
        </p:txBody>
      </p:sp>
      <p:sp>
        <p:nvSpPr>
          <p:cNvPr id="35843" name="Slide Number Placeholder 3">
            <a:extLst>
              <a:ext uri="{FF2B5EF4-FFF2-40B4-BE49-F238E27FC236}">
                <a16:creationId xmlns:a16="http://schemas.microsoft.com/office/drawing/2014/main" id="{6C6F3346-9631-C3A9-6095-93665B21F8C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18DE2FF-F33E-5D4D-A10F-5CA864548371}" type="slidenum">
              <a:rPr lang="en-GB" sz="1000" noProof="0">
                <a:latin typeface="Gill Sans MT" panose="020B0502020104020203" pitchFamily="34" charset="77"/>
              </a:rPr>
              <a:pPr/>
              <a:t>41</a:t>
            </a:fld>
            <a:endParaRPr lang="en-GB" sz="1000" noProof="0" dirty="0">
              <a:latin typeface="Gill Sans MT" panose="020B0502020104020203" pitchFamily="34" charset="77"/>
            </a:endParaRPr>
          </a:p>
        </p:txBody>
      </p:sp>
      <p:pic>
        <p:nvPicPr>
          <p:cNvPr id="3" name="Picture 2" descr="Diagram&#10;&#10;Description automatically generated">
            <a:extLst>
              <a:ext uri="{FF2B5EF4-FFF2-40B4-BE49-F238E27FC236}">
                <a16:creationId xmlns:a16="http://schemas.microsoft.com/office/drawing/2014/main" id="{7D5708AC-D810-5D3C-9A69-4FD465509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2350770"/>
            <a:ext cx="8397240" cy="2804160"/>
          </a:xfrm>
          <a:prstGeom prst="rect">
            <a:avLst/>
          </a:prstGeom>
        </p:spPr>
      </p:pic>
      <p:sp>
        <p:nvSpPr>
          <p:cNvPr id="2" name="TextBox 1">
            <a:extLst>
              <a:ext uri="{FF2B5EF4-FFF2-40B4-BE49-F238E27FC236}">
                <a16:creationId xmlns:a16="http://schemas.microsoft.com/office/drawing/2014/main" id="{FA1AC33E-9112-DDBA-4795-C77EFE722AF6}"/>
              </a:ext>
            </a:extLst>
          </p:cNvPr>
          <p:cNvSpPr txBox="1"/>
          <p:nvPr/>
        </p:nvSpPr>
        <p:spPr>
          <a:xfrm>
            <a:off x="1343472" y="6274615"/>
            <a:ext cx="4579709" cy="246221"/>
          </a:xfrm>
          <a:prstGeom prst="rect">
            <a:avLst/>
          </a:prstGeom>
          <a:noFill/>
        </p:spPr>
        <p:txBody>
          <a:bodyPr wrap="square">
            <a:spAutoFit/>
          </a:bodyPr>
          <a:lstStyle/>
          <a:p>
            <a:r>
              <a:rPr lang="en-GB" sz="1000" noProof="0" dirty="0">
                <a:latin typeface="Gill Sans MT" panose="020B0502020104020203" pitchFamily="34" charset="77"/>
              </a:rPr>
              <a:t>Source: Dive into Deep Learning, Aston Zhang </a:t>
            </a:r>
            <a:r>
              <a:rPr lang="en-GB" sz="1000" i="1" noProof="0" dirty="0">
                <a:latin typeface="Gill Sans MT" panose="020B0502020104020203" pitchFamily="34" charset="77"/>
              </a:rPr>
              <a:t>et al.</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A36DB5F7-47BB-C1F8-9990-99845ED2BD10}"/>
                  </a:ext>
                </a:extLst>
              </p14:cNvPr>
              <p14:cNvContentPartPr/>
              <p14:nvPr/>
            </p14:nvContentPartPr>
            <p14:xfrm>
              <a:off x="7397280" y="2469240"/>
              <a:ext cx="2575080" cy="1508760"/>
            </p14:xfrm>
          </p:contentPart>
        </mc:Choice>
        <mc:Fallback>
          <p:pic>
            <p:nvPicPr>
              <p:cNvPr id="4" name="Ink 3">
                <a:extLst>
                  <a:ext uri="{FF2B5EF4-FFF2-40B4-BE49-F238E27FC236}">
                    <a16:creationId xmlns:a16="http://schemas.microsoft.com/office/drawing/2014/main" id="{A36DB5F7-47BB-C1F8-9990-99845ED2BD10}"/>
                  </a:ext>
                </a:extLst>
              </p:cNvPr>
              <p:cNvPicPr/>
              <p:nvPr/>
            </p:nvPicPr>
            <p:blipFill>
              <a:blip r:embed="rId4"/>
              <a:stretch>
                <a:fillRect/>
              </a:stretch>
            </p:blipFill>
            <p:spPr>
              <a:xfrm>
                <a:off x="7387920" y="2459880"/>
                <a:ext cx="2593800" cy="152748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9605023D-F469-AE4F-8DE7-141B7F24094E}"/>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Classification</a:t>
            </a:r>
          </a:p>
        </p:txBody>
      </p:sp>
      <mc:AlternateContent xmlns:mc="http://schemas.openxmlformats.org/markup-compatibility/2006" xmlns:a14="http://schemas.microsoft.com/office/drawing/2010/main">
        <mc:Choice Requires="a14">
          <p:sp>
            <p:nvSpPr>
              <p:cNvPr id="36866" name="Content Placeholder 2">
                <a:extLst>
                  <a:ext uri="{FF2B5EF4-FFF2-40B4-BE49-F238E27FC236}">
                    <a16:creationId xmlns:a16="http://schemas.microsoft.com/office/drawing/2014/main" id="{6A9BB903-DBE5-BF50-3148-C0E30A302F7E}"/>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Samples belong to two or more classes, and we want to learn from </a:t>
                </a:r>
                <a:r>
                  <a:rPr lang="en-GB" noProof="0" dirty="0">
                    <a:solidFill>
                      <a:srgbClr val="FF0000"/>
                    </a:solidFill>
                    <a:latin typeface="Gill Sans MT" panose="020B0502020104020203" pitchFamily="34" charset="77"/>
                    <a:ea typeface="ＭＳ Ｐゴシック" panose="020B0600070205080204" pitchFamily="34" charset="-128"/>
                  </a:rPr>
                  <a:t>already labelled data </a:t>
                </a:r>
                <a:r>
                  <a:rPr lang="en-GB" noProof="0" dirty="0">
                    <a:latin typeface="Gill Sans MT" panose="020B0502020104020203" pitchFamily="34" charset="77"/>
                    <a:ea typeface="ＭＳ Ｐゴシック" panose="020B0600070205080204" pitchFamily="34" charset="-128"/>
                  </a:rPr>
                  <a:t>how to </a:t>
                </a:r>
                <a:r>
                  <a:rPr lang="en-GB" noProof="0" dirty="0">
                    <a:solidFill>
                      <a:srgbClr val="FF0000"/>
                    </a:solidFill>
                    <a:latin typeface="Gill Sans MT" panose="020B0502020104020203" pitchFamily="34" charset="77"/>
                    <a:ea typeface="ＭＳ Ｐゴシック" panose="020B0600070205080204" pitchFamily="34" charset="-128"/>
                  </a:rPr>
                  <a:t>predict the class of unlabelled data</a:t>
                </a:r>
                <a:r>
                  <a:rPr lang="en-GB" noProof="0" dirty="0">
                    <a:latin typeface="Gill Sans MT" panose="020B0502020104020203" pitchFamily="34" charset="77"/>
                    <a:ea typeface="ＭＳ Ｐゴシック" panose="020B0600070205080204" pitchFamily="34" charset="-128"/>
                  </a:rPr>
                  <a:t>. </a:t>
                </a:r>
              </a:p>
              <a:p>
                <a:r>
                  <a:rPr lang="en-GB" noProof="0" dirty="0">
                    <a:latin typeface="Gill Sans MT" panose="020B0502020104020203" pitchFamily="34" charset="77"/>
                    <a:ea typeface="ＭＳ Ｐゴシック" panose="020B0600070205080204" pitchFamily="34" charset="-128"/>
                  </a:rPr>
                  <a:t>An example of a classification problem </a:t>
                </a:r>
                <a:r>
                  <a:rPr lang="en-GB" dirty="0">
                    <a:ea typeface="ＭＳ Ｐゴシック" panose="020B0600070205080204" pitchFamily="34" charset="-128"/>
                  </a:rPr>
                  <a:t>is activity recognition, </a:t>
                </a:r>
                <a:r>
                  <a:rPr lang="en-GB" noProof="0" dirty="0">
                    <a:latin typeface="Gill Sans MT" panose="020B0502020104020203" pitchFamily="34" charset="77"/>
                    <a:ea typeface="ＭＳ Ｐゴシック" panose="020B0600070205080204" pitchFamily="34" charset="-128"/>
                  </a:rPr>
                  <a:t>in which the aim is to assign each input vector to one of a finite number of discrete categories.</a:t>
                </a:r>
              </a:p>
              <a:p>
                <a:r>
                  <a:rPr lang="en-GB" noProof="0" dirty="0">
                    <a:latin typeface="Gill Sans MT" panose="020B0502020104020203" pitchFamily="34" charset="77"/>
                    <a:ea typeface="ＭＳ Ｐゴシック" panose="020B0600070205080204" pitchFamily="34" charset="-128"/>
                  </a:rPr>
                  <a:t>Another way to think of classification is as a discrete (as opposed to continuous) form of supervised learning where one has a limited number of </a:t>
                </a:r>
                <a:r>
                  <a:rPr lang="en-GB" dirty="0">
                    <a:ea typeface="ＭＳ Ｐゴシック" panose="020B0600070205080204" pitchFamily="34" charset="-128"/>
                  </a:rPr>
                  <a:t>categories, </a:t>
                </a:r>
                <a:r>
                  <a:rPr lang="en-GB" noProof="0" dirty="0">
                    <a:latin typeface="Gill Sans MT" panose="020B0502020104020203" pitchFamily="34" charset="77"/>
                    <a:ea typeface="ＭＳ Ｐゴシック" panose="020B0600070205080204" pitchFamily="34" charset="-128"/>
                  </a:rPr>
                  <a:t>and for each of the </a:t>
                </a:r>
                <a14:m>
                  <m:oMath xmlns:m="http://schemas.openxmlformats.org/officeDocument/2006/math">
                    <m:r>
                      <a:rPr lang="en-GB" i="1" noProof="0" smtClean="0">
                        <a:solidFill>
                          <a:srgbClr val="FF0000"/>
                        </a:solidFill>
                        <a:latin typeface="Cambria Math" panose="02040503050406030204" pitchFamily="18" charset="0"/>
                        <a:ea typeface="ＭＳ Ｐゴシック" panose="020B0600070205080204" pitchFamily="34" charset="-128"/>
                      </a:rPr>
                      <m:t>𝑛</m:t>
                    </m:r>
                  </m:oMath>
                </a14:m>
                <a:r>
                  <a:rPr lang="en-GB" noProof="0" dirty="0">
                    <a:latin typeface="Gill Sans MT" panose="020B0502020104020203" pitchFamily="34" charset="77"/>
                    <a:ea typeface="ＭＳ Ｐゴシック" panose="020B0600070205080204" pitchFamily="34" charset="-128"/>
                  </a:rPr>
                  <a:t> samples provided, one is to try to label them with the correct category or class.</a:t>
                </a:r>
              </a:p>
              <a:p>
                <a:endParaRPr lang="en-GB" noProof="0" dirty="0">
                  <a:latin typeface="Gill Sans MT" panose="020B0502020104020203" pitchFamily="34" charset="77"/>
                  <a:ea typeface="ＭＳ Ｐゴシック" panose="020B0600070205080204" pitchFamily="34" charset="-128"/>
                </a:endParaRPr>
              </a:p>
            </p:txBody>
          </p:sp>
        </mc:Choice>
        <mc:Fallback xmlns="">
          <p:sp>
            <p:nvSpPr>
              <p:cNvPr id="36866" name="Content Placeholder 2">
                <a:extLst>
                  <a:ext uri="{FF2B5EF4-FFF2-40B4-BE49-F238E27FC236}">
                    <a16:creationId xmlns:a16="http://schemas.microsoft.com/office/drawing/2014/main" id="{6A9BB903-DBE5-BF50-3148-C0E30A302F7E}"/>
                  </a:ext>
                </a:extLst>
              </p:cNvPr>
              <p:cNvSpPr>
                <a:spLocks noGrp="1" noRot="1" noChangeAspect="1" noMove="1" noResize="1" noEditPoints="1" noAdjustHandles="1" noChangeArrowheads="1" noChangeShapeType="1" noTextEdit="1"/>
              </p:cNvSpPr>
              <p:nvPr>
                <p:ph idx="1"/>
              </p:nvPr>
            </p:nvSpPr>
            <p:spPr>
              <a:blipFill>
                <a:blip r:embed="rId2"/>
                <a:stretch>
                  <a:fillRect l="-925" t="-1018" r="-231"/>
                </a:stretch>
              </a:blipFill>
            </p:spPr>
            <p:txBody>
              <a:bodyPr/>
              <a:lstStyle/>
              <a:p>
                <a:r>
                  <a:rPr lang="en-GB">
                    <a:noFill/>
                  </a:rPr>
                  <a:t> </a:t>
                </a:r>
              </a:p>
            </p:txBody>
          </p:sp>
        </mc:Fallback>
      </mc:AlternateContent>
      <p:sp>
        <p:nvSpPr>
          <p:cNvPr id="36867" name="Slide Number Placeholder 3">
            <a:extLst>
              <a:ext uri="{FF2B5EF4-FFF2-40B4-BE49-F238E27FC236}">
                <a16:creationId xmlns:a16="http://schemas.microsoft.com/office/drawing/2014/main" id="{00945887-276D-A329-7420-223DD10343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A9C96F3-6A0F-584B-BFDB-ABE3083D949D}" type="slidenum">
              <a:rPr lang="en-GB" sz="1000" noProof="0">
                <a:latin typeface="Gill Sans MT" panose="020B0502020104020203" pitchFamily="34" charset="77"/>
              </a:rPr>
              <a:pPr/>
              <a:t>42</a:t>
            </a:fld>
            <a:endParaRPr lang="en-GB" sz="1000" noProof="0" dirty="0">
              <a:latin typeface="Gill Sans MT" panose="020B0502020104020203" pitchFamily="34" charset="77"/>
            </a:endParaRPr>
          </a:p>
        </p:txBody>
      </p:sp>
      <p:sp>
        <p:nvSpPr>
          <p:cNvPr id="2" name="TextBox 1">
            <a:extLst>
              <a:ext uri="{FF2B5EF4-FFF2-40B4-BE49-F238E27FC236}">
                <a16:creationId xmlns:a16="http://schemas.microsoft.com/office/drawing/2014/main" id="{B820C5FC-83A4-500F-020C-C07C151830C6}"/>
              </a:ext>
            </a:extLst>
          </p:cNvPr>
          <p:cNvSpPr txBox="1"/>
          <p:nvPr/>
        </p:nvSpPr>
        <p:spPr>
          <a:xfrm>
            <a:off x="695400" y="6336574"/>
            <a:ext cx="4579709" cy="258532"/>
          </a:xfrm>
          <a:prstGeom prst="rect">
            <a:avLst/>
          </a:prstGeom>
          <a:noFill/>
        </p:spPr>
        <p:txBody>
          <a:bodyPr wrap="square">
            <a:spAutoFit/>
          </a:bodyPr>
          <a:lstStyle/>
          <a:p>
            <a:r>
              <a:rPr lang="en-GB" sz="1080" noProof="0" dirty="0">
                <a:latin typeface="Gill Sans MT" panose="020B0502020104020203" pitchFamily="34" charset="77"/>
              </a:rPr>
              <a:t>Source: Scikit learn documentation</a:t>
            </a:r>
            <a:endParaRPr lang="en-GB" sz="1080" i="1" noProof="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F3FC1EC8-76B7-E777-6756-6A84A07F81CE}"/>
                  </a:ext>
                </a:extLst>
              </p14:cNvPr>
              <p14:cNvContentPartPr/>
              <p14:nvPr/>
            </p14:nvContentPartPr>
            <p14:xfrm>
              <a:off x="2079720" y="723240"/>
              <a:ext cx="5560560" cy="3957480"/>
            </p14:xfrm>
          </p:contentPart>
        </mc:Choice>
        <mc:Fallback>
          <p:pic>
            <p:nvPicPr>
              <p:cNvPr id="3" name="Ink 2">
                <a:extLst>
                  <a:ext uri="{FF2B5EF4-FFF2-40B4-BE49-F238E27FC236}">
                    <a16:creationId xmlns:a16="http://schemas.microsoft.com/office/drawing/2014/main" id="{F3FC1EC8-76B7-E777-6756-6A84A07F81CE}"/>
                  </a:ext>
                </a:extLst>
              </p:cNvPr>
              <p:cNvPicPr/>
              <p:nvPr/>
            </p:nvPicPr>
            <p:blipFill>
              <a:blip r:embed="rId4"/>
              <a:stretch>
                <a:fillRect/>
              </a:stretch>
            </p:blipFill>
            <p:spPr>
              <a:xfrm>
                <a:off x="2070360" y="713880"/>
                <a:ext cx="5579280" cy="3976200"/>
              </a:xfrm>
              <a:prstGeom prst="rect">
                <a:avLst/>
              </a:prstGeom>
            </p:spPr>
          </p:pic>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498E0932-0C1D-EFE2-2EA6-C1F6CEFDCD7D}"/>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Regression</a:t>
            </a:r>
          </a:p>
        </p:txBody>
      </p:sp>
      <p:sp>
        <p:nvSpPr>
          <p:cNvPr id="37890" name="Content Placeholder 2">
            <a:extLst>
              <a:ext uri="{FF2B5EF4-FFF2-40B4-BE49-F238E27FC236}">
                <a16:creationId xmlns:a16="http://schemas.microsoft.com/office/drawing/2014/main" id="{78108707-FA15-37B9-41AC-5C09C8B6AE22}"/>
              </a:ext>
            </a:extLst>
          </p:cNvPr>
          <p:cNvSpPr>
            <a:spLocks noGrp="1"/>
          </p:cNvSpPr>
          <p:nvPr>
            <p:ph idx="1"/>
          </p:nvPr>
        </p:nvSpPr>
        <p:spPr/>
        <p:txBody>
          <a:bodyPr/>
          <a:lstStyle/>
          <a:p>
            <a:r>
              <a:rPr lang="en-GB" noProof="0" dirty="0">
                <a:ea typeface="ＭＳ Ｐゴシック" panose="020B0600070205080204" pitchFamily="34" charset="-128"/>
              </a:rPr>
              <a:t>The task is called regression if the desired output consists of one or more continuous variables. </a:t>
            </a:r>
          </a:p>
          <a:p>
            <a:r>
              <a:rPr lang="en-GB" noProof="0" dirty="0">
                <a:ea typeface="ＭＳ Ｐゴシック" panose="020B0600070205080204" pitchFamily="34" charset="-128"/>
              </a:rPr>
              <a:t>An example of regression problems:</a:t>
            </a:r>
          </a:p>
          <a:p>
            <a:pPr lvl="1"/>
            <a:r>
              <a:rPr lang="en-GB" sz="2400" noProof="0" dirty="0"/>
              <a:t>How long will it take for an Alzheimer's Disease AD patient to decline to an MMSE* score of x? (judging by previously seen data)</a:t>
            </a:r>
          </a:p>
          <a:p>
            <a:pPr lvl="1"/>
            <a:r>
              <a:rPr lang="en-GB" sz="2400" noProof="0" dirty="0"/>
              <a:t>How long will it take for a patient to decline from one stage to another stage (in a neurodegenerative condition)?</a:t>
            </a:r>
          </a:p>
          <a:p>
            <a:pPr lvl="1"/>
            <a:r>
              <a:rPr lang="en-GB" sz="2400" noProof="0" dirty="0"/>
              <a:t>Predicting the length of hospital stay for a patient </a:t>
            </a:r>
          </a:p>
          <a:p>
            <a:endParaRPr lang="en-GB" noProof="0" dirty="0">
              <a:ea typeface="ＭＳ Ｐゴシック" panose="020B0600070205080204" pitchFamily="34" charset="-128"/>
            </a:endParaRPr>
          </a:p>
        </p:txBody>
      </p:sp>
      <p:sp>
        <p:nvSpPr>
          <p:cNvPr id="37891" name="Slide Number Placeholder 3">
            <a:extLst>
              <a:ext uri="{FF2B5EF4-FFF2-40B4-BE49-F238E27FC236}">
                <a16:creationId xmlns:a16="http://schemas.microsoft.com/office/drawing/2014/main" id="{17D45C96-9695-72EF-F2F1-14275E6C2E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8ACEB19-3341-7D48-940C-E04E4024EB29}" type="slidenum">
              <a:rPr lang="en-GB" sz="1000" noProof="0">
                <a:latin typeface="Gill Sans MT" panose="020B0502020104020203" pitchFamily="34" charset="77"/>
              </a:rPr>
              <a:pPr/>
              <a:t>43</a:t>
            </a:fld>
            <a:endParaRPr lang="en-GB" sz="1000" noProof="0" dirty="0">
              <a:latin typeface="Gill Sans MT" panose="020B0502020104020203" pitchFamily="34" charset="77"/>
            </a:endParaRPr>
          </a:p>
        </p:txBody>
      </p:sp>
      <p:sp>
        <p:nvSpPr>
          <p:cNvPr id="2" name="TextBox 1">
            <a:extLst>
              <a:ext uri="{FF2B5EF4-FFF2-40B4-BE49-F238E27FC236}">
                <a16:creationId xmlns:a16="http://schemas.microsoft.com/office/drawing/2014/main" id="{7F5497DA-0EDE-1491-A762-FEEB15BB09C0}"/>
              </a:ext>
            </a:extLst>
          </p:cNvPr>
          <p:cNvSpPr txBox="1"/>
          <p:nvPr/>
        </p:nvSpPr>
        <p:spPr>
          <a:xfrm>
            <a:off x="983432" y="6098789"/>
            <a:ext cx="4579709" cy="338554"/>
          </a:xfrm>
          <a:prstGeom prst="rect">
            <a:avLst/>
          </a:prstGeom>
          <a:noFill/>
        </p:spPr>
        <p:txBody>
          <a:bodyPr wrap="square">
            <a:spAutoFit/>
          </a:bodyPr>
          <a:lstStyle/>
          <a:p>
            <a:r>
              <a:rPr lang="en-GB" sz="1600" dirty="0">
                <a:latin typeface="Gill Sans MT" panose="020B0502020104020203" pitchFamily="34" charset="77"/>
              </a:rPr>
              <a:t>* </a:t>
            </a:r>
            <a:r>
              <a:rPr lang="en-GB" sz="1600" noProof="0" dirty="0">
                <a:latin typeface="Gill Sans MT" panose="020B0502020104020203" pitchFamily="34" charset="77"/>
              </a:rPr>
              <a:t>MMSE: The Mini-Mental State Examination (MMSE)</a:t>
            </a:r>
            <a:endParaRPr lang="en-GB" sz="1600" i="1" noProof="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28AC06D0-4897-F2AD-DC38-2A9228DB20E5}"/>
                  </a:ext>
                </a:extLst>
              </p14:cNvPr>
              <p14:cNvContentPartPr/>
              <p14:nvPr/>
            </p14:nvContentPartPr>
            <p14:xfrm>
              <a:off x="448200" y="361800"/>
              <a:ext cx="7130160" cy="3351960"/>
            </p14:xfrm>
          </p:contentPart>
        </mc:Choice>
        <mc:Fallback>
          <p:pic>
            <p:nvPicPr>
              <p:cNvPr id="3" name="Ink 2">
                <a:extLst>
                  <a:ext uri="{FF2B5EF4-FFF2-40B4-BE49-F238E27FC236}">
                    <a16:creationId xmlns:a16="http://schemas.microsoft.com/office/drawing/2014/main" id="{28AC06D0-4897-F2AD-DC38-2A9228DB20E5}"/>
                  </a:ext>
                </a:extLst>
              </p:cNvPr>
              <p:cNvPicPr/>
              <p:nvPr/>
            </p:nvPicPr>
            <p:blipFill>
              <a:blip r:embed="rId3"/>
              <a:stretch>
                <a:fillRect/>
              </a:stretch>
            </p:blipFill>
            <p:spPr>
              <a:xfrm>
                <a:off x="438840" y="352440"/>
                <a:ext cx="7148880" cy="3370680"/>
              </a:xfrm>
              <a:prstGeom prst="rect">
                <a:avLst/>
              </a:prstGeom>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2A4E7BA5-D30F-B9A0-8FFB-4161BEA7F70B}"/>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Unsupervised learning</a:t>
            </a:r>
          </a:p>
        </p:txBody>
      </p:sp>
      <mc:AlternateContent xmlns:mc="http://schemas.openxmlformats.org/markup-compatibility/2006" xmlns:a14="http://schemas.microsoft.com/office/drawing/2010/main">
        <mc:Choice Requires="a14">
          <p:sp>
            <p:nvSpPr>
              <p:cNvPr id="38914" name="Content Placeholder 2">
                <a:extLst>
                  <a:ext uri="{FF2B5EF4-FFF2-40B4-BE49-F238E27FC236}">
                    <a16:creationId xmlns:a16="http://schemas.microsoft.com/office/drawing/2014/main" id="{56C69A69-8C10-361F-477B-C7C7A5CFED54}"/>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In unsupervised </a:t>
                </a:r>
                <a:r>
                  <a:rPr lang="en-GB" dirty="0">
                    <a:ea typeface="ＭＳ Ｐゴシック" panose="020B0600070205080204" pitchFamily="34" charset="-128"/>
                  </a:rPr>
                  <a:t>learning, </a:t>
                </a:r>
                <a:r>
                  <a:rPr lang="en-GB" noProof="0" dirty="0">
                    <a:latin typeface="Gill Sans MT" panose="020B0502020104020203" pitchFamily="34" charset="77"/>
                    <a:ea typeface="ＭＳ Ｐゴシック" panose="020B0600070205080204" pitchFamily="34" charset="-128"/>
                  </a:rPr>
                  <a:t>the training data consists of a set of input </a:t>
                </a:r>
                <a:r>
                  <a:rPr lang="en-GB" noProof="0" dirty="0">
                    <a:solidFill>
                      <a:srgbClr val="FF0000"/>
                    </a:solidFill>
                    <a:latin typeface="Gill Sans MT" panose="020B0502020104020203" pitchFamily="34" charset="77"/>
                    <a:ea typeface="ＭＳ Ｐゴシック" panose="020B0600070205080204" pitchFamily="34" charset="-128"/>
                  </a:rPr>
                  <a:t>vectors </a:t>
                </a:r>
                <a14:m>
                  <m:oMath xmlns:m="http://schemas.openxmlformats.org/officeDocument/2006/math">
                    <m:r>
                      <a:rPr lang="en-GB" i="1" noProof="0" smtClean="0">
                        <a:solidFill>
                          <a:srgbClr val="FF0000"/>
                        </a:solidFill>
                        <a:latin typeface="Cambria Math" panose="02040503050406030204" pitchFamily="18" charset="0"/>
                        <a:ea typeface="ＭＳ Ｐゴシック" panose="020B0600070205080204" pitchFamily="34" charset="-128"/>
                      </a:rPr>
                      <m:t>𝑥</m:t>
                    </m:r>
                  </m:oMath>
                </a14:m>
                <a:r>
                  <a:rPr lang="en-GB" noProof="0" dirty="0">
                    <a:latin typeface="Gill Sans MT" panose="020B0502020104020203" pitchFamily="34" charset="77"/>
                    <a:ea typeface="ＭＳ Ｐゴシック" panose="020B0600070205080204" pitchFamily="34" charset="-128"/>
                  </a:rPr>
                  <a:t> without any corresponding target values. </a:t>
                </a:r>
              </a:p>
              <a:p>
                <a:r>
                  <a:rPr lang="en-GB" noProof="0" dirty="0">
                    <a:latin typeface="Gill Sans MT" panose="020B0502020104020203" pitchFamily="34" charset="77"/>
                    <a:ea typeface="ＭＳ Ｐゴシック" panose="020B0600070205080204" pitchFamily="34" charset="-128"/>
                  </a:rPr>
                  <a:t>The goal in such problems may be to </a:t>
                </a:r>
                <a:r>
                  <a:rPr lang="en-GB" noProof="0" dirty="0">
                    <a:solidFill>
                      <a:srgbClr val="FF0000"/>
                    </a:solidFill>
                    <a:latin typeface="Gill Sans MT" panose="020B0502020104020203" pitchFamily="34" charset="77"/>
                    <a:ea typeface="ＭＳ Ｐゴシック" panose="020B0600070205080204" pitchFamily="34" charset="-128"/>
                  </a:rPr>
                  <a:t>discover groups of similar</a:t>
                </a:r>
                <a:r>
                  <a:rPr lang="en-GB" noProof="0" dirty="0">
                    <a:latin typeface="Gill Sans MT" panose="020B0502020104020203" pitchFamily="34" charset="77"/>
                    <a:ea typeface="ＭＳ Ｐゴシック" panose="020B0600070205080204" pitchFamily="34" charset="-128"/>
                  </a:rPr>
                  <a:t> examples within the data, where it is called clustering, or to </a:t>
                </a:r>
                <a:r>
                  <a:rPr lang="en-GB" noProof="0" dirty="0">
                    <a:solidFill>
                      <a:srgbClr val="FF0000"/>
                    </a:solidFill>
                    <a:latin typeface="Gill Sans MT" panose="020B0502020104020203" pitchFamily="34" charset="77"/>
                    <a:ea typeface="ＭＳ Ｐゴシック" panose="020B0600070205080204" pitchFamily="34" charset="-128"/>
                  </a:rPr>
                  <a:t>determine the distribution of data </a:t>
                </a:r>
                <a:r>
                  <a:rPr lang="en-GB" noProof="0" dirty="0">
                    <a:latin typeface="Gill Sans MT" panose="020B0502020104020203" pitchFamily="34" charset="77"/>
                    <a:ea typeface="ＭＳ Ｐゴシック" panose="020B0600070205080204" pitchFamily="34" charset="-128"/>
                  </a:rPr>
                  <a:t>within the input space, known as density estimation, or to </a:t>
                </a:r>
                <a:r>
                  <a:rPr lang="en-GB" noProof="0" dirty="0">
                    <a:solidFill>
                      <a:srgbClr val="FF0000"/>
                    </a:solidFill>
                    <a:latin typeface="Gill Sans MT" panose="020B0502020104020203" pitchFamily="34" charset="77"/>
                    <a:ea typeface="ＭＳ Ｐゴシック" panose="020B0600070205080204" pitchFamily="34" charset="-128"/>
                  </a:rPr>
                  <a:t>project the data from a high-dimensional space </a:t>
                </a:r>
                <a:r>
                  <a:rPr lang="en-GB" noProof="0" dirty="0">
                    <a:latin typeface="Gill Sans MT" panose="020B0502020104020203" pitchFamily="34" charset="77"/>
                    <a:ea typeface="ＭＳ Ｐゴシック" panose="020B0600070205080204" pitchFamily="34" charset="-128"/>
                  </a:rPr>
                  <a:t>down to two or three dimensions for the purpose of visualisation.</a:t>
                </a:r>
              </a:p>
            </p:txBody>
          </p:sp>
        </mc:Choice>
        <mc:Fallback xmlns="">
          <p:sp>
            <p:nvSpPr>
              <p:cNvPr id="38914" name="Content Placeholder 2">
                <a:extLst>
                  <a:ext uri="{FF2B5EF4-FFF2-40B4-BE49-F238E27FC236}">
                    <a16:creationId xmlns:a16="http://schemas.microsoft.com/office/drawing/2014/main" id="{56C69A69-8C10-361F-477B-C7C7A5CFED54}"/>
                  </a:ext>
                </a:extLst>
              </p:cNvPr>
              <p:cNvSpPr>
                <a:spLocks noGrp="1" noRot="1" noChangeAspect="1" noMove="1" noResize="1" noEditPoints="1" noAdjustHandles="1" noChangeArrowheads="1" noChangeShapeType="1" noTextEdit="1"/>
              </p:cNvSpPr>
              <p:nvPr>
                <p:ph idx="1"/>
              </p:nvPr>
            </p:nvSpPr>
            <p:spPr>
              <a:blipFill>
                <a:blip r:embed="rId2"/>
                <a:stretch>
                  <a:fillRect l="-925" t="-1018" r="-1387"/>
                </a:stretch>
              </a:blipFill>
            </p:spPr>
            <p:txBody>
              <a:bodyPr/>
              <a:lstStyle/>
              <a:p>
                <a:r>
                  <a:rPr lang="en-GB">
                    <a:noFill/>
                  </a:rPr>
                  <a:t> </a:t>
                </a:r>
              </a:p>
            </p:txBody>
          </p:sp>
        </mc:Fallback>
      </mc:AlternateContent>
      <p:sp>
        <p:nvSpPr>
          <p:cNvPr id="38915" name="Slide Number Placeholder 3">
            <a:extLst>
              <a:ext uri="{FF2B5EF4-FFF2-40B4-BE49-F238E27FC236}">
                <a16:creationId xmlns:a16="http://schemas.microsoft.com/office/drawing/2014/main" id="{102065A8-6947-FD34-AE40-384AB940F49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3A82BDE-5067-0241-A236-6C9242DA86B5}" type="slidenum">
              <a:rPr lang="en-GB" sz="1000" noProof="0">
                <a:latin typeface="Gill Sans MT" panose="020B0502020104020203" pitchFamily="34" charset="77"/>
              </a:rPr>
              <a:pPr/>
              <a:t>44</a:t>
            </a:fld>
            <a:endParaRPr lang="en-GB" sz="1000" noProof="0" dirty="0">
              <a:latin typeface="Gill Sans MT" panose="020B0502020104020203" pitchFamily="34" charset="77"/>
            </a:endParaRPr>
          </a:p>
        </p:txBody>
      </p:sp>
      <p:sp>
        <p:nvSpPr>
          <p:cNvPr id="3" name="TextBox 2">
            <a:extLst>
              <a:ext uri="{FF2B5EF4-FFF2-40B4-BE49-F238E27FC236}">
                <a16:creationId xmlns:a16="http://schemas.microsoft.com/office/drawing/2014/main" id="{D66E295B-D476-098A-1ECC-F67F42D8C699}"/>
              </a:ext>
            </a:extLst>
          </p:cNvPr>
          <p:cNvSpPr txBox="1"/>
          <p:nvPr/>
        </p:nvSpPr>
        <p:spPr>
          <a:xfrm>
            <a:off x="609600" y="6305392"/>
            <a:ext cx="4579709" cy="246221"/>
          </a:xfrm>
          <a:prstGeom prst="rect">
            <a:avLst/>
          </a:prstGeom>
          <a:noFill/>
        </p:spPr>
        <p:txBody>
          <a:bodyPr wrap="square">
            <a:spAutoFit/>
          </a:bodyPr>
          <a:lstStyle/>
          <a:p>
            <a:r>
              <a:rPr lang="en-GB" sz="1000" noProof="0" dirty="0">
                <a:latin typeface="Gill Sans MT" panose="020B0502020104020203" pitchFamily="34" charset="77"/>
              </a:rPr>
              <a:t>Source: Dive into Deep Learning, Aston Zhang </a:t>
            </a:r>
            <a:r>
              <a:rPr lang="en-GB" sz="1000" i="1" noProof="0" dirty="0">
                <a:latin typeface="Gill Sans MT" panose="020B0502020104020203" pitchFamily="34" charset="77"/>
              </a:rPr>
              <a:t>et al.</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0D90CFD3-F000-F456-DDEE-114E2BAB3129}"/>
                  </a:ext>
                </a:extLst>
              </p14:cNvPr>
              <p14:cNvContentPartPr/>
              <p14:nvPr/>
            </p14:nvContentPartPr>
            <p14:xfrm>
              <a:off x="326880" y="1251720"/>
              <a:ext cx="10674720" cy="2602080"/>
            </p14:xfrm>
          </p:contentPart>
        </mc:Choice>
        <mc:Fallback>
          <p:pic>
            <p:nvPicPr>
              <p:cNvPr id="2" name="Ink 1">
                <a:extLst>
                  <a:ext uri="{FF2B5EF4-FFF2-40B4-BE49-F238E27FC236}">
                    <a16:creationId xmlns:a16="http://schemas.microsoft.com/office/drawing/2014/main" id="{0D90CFD3-F000-F456-DDEE-114E2BAB3129}"/>
                  </a:ext>
                </a:extLst>
              </p:cNvPr>
              <p:cNvPicPr/>
              <p:nvPr/>
            </p:nvPicPr>
            <p:blipFill>
              <a:blip r:embed="rId4"/>
              <a:stretch>
                <a:fillRect/>
              </a:stretch>
            </p:blipFill>
            <p:spPr>
              <a:xfrm>
                <a:off x="317520" y="1242360"/>
                <a:ext cx="10693440" cy="2620800"/>
              </a:xfrm>
              <a:prstGeom prst="rect">
                <a:avLst/>
              </a:prstGeom>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F94F9A9E-A86B-98C4-7B56-533874EEECD9}"/>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Training set and testing set</a:t>
            </a:r>
          </a:p>
        </p:txBody>
      </p:sp>
      <p:sp>
        <p:nvSpPr>
          <p:cNvPr id="39938" name="Content Placeholder 2">
            <a:extLst>
              <a:ext uri="{FF2B5EF4-FFF2-40B4-BE49-F238E27FC236}">
                <a16:creationId xmlns:a16="http://schemas.microsoft.com/office/drawing/2014/main" id="{9E08F4A8-B366-40D1-9AA8-064E62284A70}"/>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Machine learning is about learning some properties of a data set and applying them to new data. </a:t>
            </a:r>
          </a:p>
          <a:p>
            <a:endParaRPr lang="en-GB" noProof="0" dirty="0">
              <a:latin typeface="Gill Sans MT" panose="020B0502020104020203" pitchFamily="34" charset="77"/>
              <a:ea typeface="ＭＳ Ｐゴシック" panose="020B0600070205080204" pitchFamily="34" charset="-128"/>
            </a:endParaRPr>
          </a:p>
          <a:p>
            <a:r>
              <a:rPr lang="en-GB" noProof="0" dirty="0">
                <a:latin typeface="Gill Sans MT" panose="020B0502020104020203" pitchFamily="34" charset="77"/>
                <a:ea typeface="ＭＳ Ｐゴシック" panose="020B0600070205080204" pitchFamily="34" charset="-128"/>
              </a:rPr>
              <a:t>This is why a common practice in machine learning to evaluate an algorithm is to split the data at hand into two sets, one that we call the training </a:t>
            </a:r>
            <a:r>
              <a:rPr lang="en-GB" dirty="0">
                <a:ea typeface="ＭＳ Ｐゴシック" panose="020B0600070205080204" pitchFamily="34" charset="-128"/>
              </a:rPr>
              <a:t>set, on which we learn data properties and one that we call the testing set, </a:t>
            </a:r>
            <a:r>
              <a:rPr lang="en-GB" noProof="0" dirty="0">
                <a:latin typeface="Gill Sans MT" panose="020B0502020104020203" pitchFamily="34" charset="77"/>
                <a:ea typeface="ＭＳ Ｐゴシック" panose="020B0600070205080204" pitchFamily="34" charset="-128"/>
              </a:rPr>
              <a:t>on which we test these properties.</a:t>
            </a:r>
          </a:p>
        </p:txBody>
      </p:sp>
      <p:sp>
        <p:nvSpPr>
          <p:cNvPr id="39939" name="Slide Number Placeholder 3">
            <a:extLst>
              <a:ext uri="{FF2B5EF4-FFF2-40B4-BE49-F238E27FC236}">
                <a16:creationId xmlns:a16="http://schemas.microsoft.com/office/drawing/2014/main" id="{E33A1CAF-A9D1-7411-E501-D45A45C5F38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4923A8D-A1F5-F14F-94EE-15C4D2217AAF}" type="slidenum">
              <a:rPr lang="en-GB" sz="1000" noProof="0">
                <a:latin typeface="Gill Sans MT" panose="020B0502020104020203" pitchFamily="34" charset="77"/>
              </a:rPr>
              <a:pPr/>
              <a:t>45</a:t>
            </a:fld>
            <a:endParaRPr lang="en-GB" sz="1000" noProof="0" dirty="0">
              <a:latin typeface="Gill Sans MT" panose="020B0502020104020203" pitchFamily="34" charset="77"/>
            </a:endParaRPr>
          </a:p>
        </p:txBody>
      </p:sp>
      <p:sp>
        <p:nvSpPr>
          <p:cNvPr id="3" name="TextBox 2">
            <a:extLst>
              <a:ext uri="{FF2B5EF4-FFF2-40B4-BE49-F238E27FC236}">
                <a16:creationId xmlns:a16="http://schemas.microsoft.com/office/drawing/2014/main" id="{0B6AB2EC-FA41-8A2F-1EA6-8F8065F12BE4}"/>
              </a:ext>
            </a:extLst>
          </p:cNvPr>
          <p:cNvSpPr txBox="1"/>
          <p:nvPr/>
        </p:nvSpPr>
        <p:spPr>
          <a:xfrm>
            <a:off x="609600" y="6305392"/>
            <a:ext cx="4579709" cy="246221"/>
          </a:xfrm>
          <a:prstGeom prst="rect">
            <a:avLst/>
          </a:prstGeom>
          <a:noFill/>
        </p:spPr>
        <p:txBody>
          <a:bodyPr wrap="square">
            <a:spAutoFit/>
          </a:bodyPr>
          <a:lstStyle/>
          <a:p>
            <a:r>
              <a:rPr lang="en-GB" sz="1000" noProof="0" dirty="0">
                <a:latin typeface="Gill Sans MT" panose="020B0502020104020203" pitchFamily="34" charset="77"/>
              </a:rPr>
              <a:t>Source: Dive into Deep Learning, Aston Zhang </a:t>
            </a:r>
            <a:r>
              <a:rPr lang="en-GB" sz="1000" i="1" noProof="0" dirty="0">
                <a:latin typeface="Gill Sans MT" panose="020B0502020104020203" pitchFamily="34" charset="77"/>
              </a:rPr>
              <a:t>et al.</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9E8B-2E0B-670F-A1F2-166AA2B35B09}"/>
              </a:ext>
            </a:extLst>
          </p:cNvPr>
          <p:cNvSpPr>
            <a:spLocks noGrp="1"/>
          </p:cNvSpPr>
          <p:nvPr>
            <p:ph type="title"/>
          </p:nvPr>
        </p:nvSpPr>
        <p:spPr/>
        <p:txBody>
          <a:bodyPr/>
          <a:lstStyle/>
          <a:p>
            <a:r>
              <a:rPr lang="en-GB" noProof="0" dirty="0"/>
              <a:t>Dataset</a:t>
            </a:r>
          </a:p>
        </p:txBody>
      </p:sp>
      <p:sp>
        <p:nvSpPr>
          <p:cNvPr id="3" name="Slide Number Placeholder 2">
            <a:extLst>
              <a:ext uri="{FF2B5EF4-FFF2-40B4-BE49-F238E27FC236}">
                <a16:creationId xmlns:a16="http://schemas.microsoft.com/office/drawing/2014/main" id="{7FA67471-88C7-4465-A684-BDFD26408C7E}"/>
              </a:ext>
            </a:extLst>
          </p:cNvPr>
          <p:cNvSpPr>
            <a:spLocks noGrp="1"/>
          </p:cNvSpPr>
          <p:nvPr>
            <p:ph type="sldNum" sz="quarter" idx="12"/>
          </p:nvPr>
        </p:nvSpPr>
        <p:spPr/>
        <p:txBody>
          <a:bodyPr/>
          <a:lstStyle/>
          <a:p>
            <a:fld id="{BB98F552-A29D-2D4E-8192-F20670493719}" type="slidenum">
              <a:rPr lang="en-GB" noProof="0" smtClean="0"/>
              <a:pPr/>
              <a:t>46</a:t>
            </a:fld>
            <a:endParaRPr lang="en-GB" noProof="0" dirty="0"/>
          </a:p>
        </p:txBody>
      </p:sp>
      <p:pic>
        <p:nvPicPr>
          <p:cNvPr id="5" name="Picture 4" descr="Graphical user interface, text, application, email&#10;&#10;Description automatically generated">
            <a:extLst>
              <a:ext uri="{FF2B5EF4-FFF2-40B4-BE49-F238E27FC236}">
                <a16:creationId xmlns:a16="http://schemas.microsoft.com/office/drawing/2014/main" id="{52DAB9E8-F3F5-680E-7F42-E1D97EACA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749" y="1116013"/>
            <a:ext cx="7080230" cy="4338778"/>
          </a:xfrm>
          <a:prstGeom prst="rect">
            <a:avLst/>
          </a:prstGeom>
        </p:spPr>
      </p:pic>
      <p:sp>
        <p:nvSpPr>
          <p:cNvPr id="7" name="TextBox 6">
            <a:extLst>
              <a:ext uri="{FF2B5EF4-FFF2-40B4-BE49-F238E27FC236}">
                <a16:creationId xmlns:a16="http://schemas.microsoft.com/office/drawing/2014/main" id="{804098C9-0CA1-EE39-8644-93A083BEEB3B}"/>
              </a:ext>
            </a:extLst>
          </p:cNvPr>
          <p:cNvSpPr txBox="1"/>
          <p:nvPr/>
        </p:nvSpPr>
        <p:spPr>
          <a:xfrm>
            <a:off x="1948339" y="5740065"/>
            <a:ext cx="5486400" cy="246221"/>
          </a:xfrm>
          <a:prstGeom prst="rect">
            <a:avLst/>
          </a:prstGeom>
          <a:noFill/>
        </p:spPr>
        <p:txBody>
          <a:bodyPr wrap="square">
            <a:spAutoFit/>
          </a:bodyPr>
          <a:lstStyle/>
          <a:p>
            <a:r>
              <a:rPr lang="en-GB" sz="1000" noProof="0" dirty="0">
                <a:latin typeface="Gill Sans MT" panose="020B0502020104020203" pitchFamily="34" charset="77"/>
              </a:rPr>
              <a:t>https://www4.stat.ncsu.edu/~boos/</a:t>
            </a:r>
            <a:r>
              <a:rPr lang="en-GB" sz="1000" noProof="0" dirty="0" err="1">
                <a:latin typeface="Gill Sans MT" panose="020B0502020104020203" pitchFamily="34" charset="77"/>
              </a:rPr>
              <a:t>var.select</a:t>
            </a:r>
            <a:r>
              <a:rPr lang="en-GB" sz="1000" noProof="0" dirty="0">
                <a:latin typeface="Gill Sans MT" panose="020B0502020104020203" pitchFamily="34" charset="77"/>
              </a:rPr>
              <a:t>/</a:t>
            </a:r>
            <a:r>
              <a:rPr lang="en-GB" sz="1000" noProof="0" dirty="0" err="1">
                <a:latin typeface="Gill Sans MT" panose="020B0502020104020203" pitchFamily="34" charset="77"/>
              </a:rPr>
              <a:t>diabetes.html</a:t>
            </a:r>
            <a:endParaRPr lang="en-GB" sz="1000" noProof="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A92E8BAB-EE1F-5404-F0C5-545B24B45D3F}"/>
                  </a:ext>
                </a:extLst>
              </p14:cNvPr>
              <p14:cNvContentPartPr/>
              <p14:nvPr/>
            </p14:nvContentPartPr>
            <p14:xfrm>
              <a:off x="3389040" y="3251160"/>
              <a:ext cx="4377240" cy="2682360"/>
            </p14:xfrm>
          </p:contentPart>
        </mc:Choice>
        <mc:Fallback>
          <p:pic>
            <p:nvPicPr>
              <p:cNvPr id="4" name="Ink 3">
                <a:extLst>
                  <a:ext uri="{FF2B5EF4-FFF2-40B4-BE49-F238E27FC236}">
                    <a16:creationId xmlns:a16="http://schemas.microsoft.com/office/drawing/2014/main" id="{A92E8BAB-EE1F-5404-F0C5-545B24B45D3F}"/>
                  </a:ext>
                </a:extLst>
              </p:cNvPr>
              <p:cNvPicPr/>
              <p:nvPr/>
            </p:nvPicPr>
            <p:blipFill>
              <a:blip r:embed="rId4"/>
              <a:stretch>
                <a:fillRect/>
              </a:stretch>
            </p:blipFill>
            <p:spPr>
              <a:xfrm>
                <a:off x="3379680" y="3241800"/>
                <a:ext cx="4395960" cy="2701080"/>
              </a:xfrm>
              <a:prstGeom prst="rect">
                <a:avLst/>
              </a:prstGeom>
            </p:spPr>
          </p:pic>
        </mc:Fallback>
      </mc:AlternateContent>
    </p:spTree>
    <p:extLst>
      <p:ext uri="{BB962C8B-B14F-4D97-AF65-F5344CB8AC3E}">
        <p14:creationId xmlns:p14="http://schemas.microsoft.com/office/powerpoint/2010/main" val="1510230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098B4-BCC4-F651-A4E3-212E2CBCD498}"/>
              </a:ext>
            </a:extLst>
          </p:cNvPr>
          <p:cNvSpPr>
            <a:spLocks noGrp="1"/>
          </p:cNvSpPr>
          <p:nvPr>
            <p:ph type="title"/>
          </p:nvPr>
        </p:nvSpPr>
        <p:spPr/>
        <p:txBody>
          <a:bodyPr/>
          <a:lstStyle/>
          <a:p>
            <a:r>
              <a:rPr lang="en-GB" noProof="0" dirty="0"/>
              <a:t>Datasets</a:t>
            </a:r>
          </a:p>
        </p:txBody>
      </p:sp>
      <p:sp>
        <p:nvSpPr>
          <p:cNvPr id="3" name="Slide Number Placeholder 2">
            <a:extLst>
              <a:ext uri="{FF2B5EF4-FFF2-40B4-BE49-F238E27FC236}">
                <a16:creationId xmlns:a16="http://schemas.microsoft.com/office/drawing/2014/main" id="{3A188FC4-677D-74AF-B6C3-F7AEF2212956}"/>
              </a:ext>
            </a:extLst>
          </p:cNvPr>
          <p:cNvSpPr>
            <a:spLocks noGrp="1"/>
          </p:cNvSpPr>
          <p:nvPr>
            <p:ph type="sldNum" sz="quarter" idx="12"/>
          </p:nvPr>
        </p:nvSpPr>
        <p:spPr/>
        <p:txBody>
          <a:bodyPr/>
          <a:lstStyle/>
          <a:p>
            <a:fld id="{BB98F552-A29D-2D4E-8192-F20670493719}" type="slidenum">
              <a:rPr lang="en-GB" noProof="0" smtClean="0"/>
              <a:pPr/>
              <a:t>47</a:t>
            </a:fld>
            <a:endParaRPr lang="en-GB" noProof="0" dirty="0"/>
          </a:p>
        </p:txBody>
      </p:sp>
      <p:pic>
        <p:nvPicPr>
          <p:cNvPr id="7" name="Picture 6" descr="A chart of a person with a number of colors&#10;&#10;Description automatically generated with medium confidence">
            <a:extLst>
              <a:ext uri="{FF2B5EF4-FFF2-40B4-BE49-F238E27FC236}">
                <a16:creationId xmlns:a16="http://schemas.microsoft.com/office/drawing/2014/main" id="{3E8B32BC-F261-F2A5-D322-B9F35F8B6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3438" y="270619"/>
            <a:ext cx="7586275" cy="3480635"/>
          </a:xfrm>
          <a:prstGeom prst="rect">
            <a:avLst/>
          </a:prstGeom>
        </p:spPr>
      </p:pic>
      <p:grpSp>
        <p:nvGrpSpPr>
          <p:cNvPr id="11" name="Group 10">
            <a:extLst>
              <a:ext uri="{FF2B5EF4-FFF2-40B4-BE49-F238E27FC236}">
                <a16:creationId xmlns:a16="http://schemas.microsoft.com/office/drawing/2014/main" id="{D785B2BA-2845-2888-71E0-6D60BA3B90C7}"/>
              </a:ext>
            </a:extLst>
          </p:cNvPr>
          <p:cNvGrpSpPr/>
          <p:nvPr/>
        </p:nvGrpSpPr>
        <p:grpSpPr>
          <a:xfrm>
            <a:off x="1916487" y="3561406"/>
            <a:ext cx="7586275" cy="2805450"/>
            <a:chOff x="1094865" y="3263355"/>
            <a:chExt cx="6321896" cy="2337875"/>
          </a:xfrm>
        </p:grpSpPr>
        <p:pic>
          <p:nvPicPr>
            <p:cNvPr id="9" name="Picture 8" descr="A colorful pixelated image of a person with a number of times&#10;&#10;Description automatically generated with medium confidence">
              <a:extLst>
                <a:ext uri="{FF2B5EF4-FFF2-40B4-BE49-F238E27FC236}">
                  <a16:creationId xmlns:a16="http://schemas.microsoft.com/office/drawing/2014/main" id="{DCB0CC35-746A-19CA-6E17-886A784F44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865" y="3263355"/>
              <a:ext cx="6321896" cy="2337875"/>
            </a:xfrm>
            <a:prstGeom prst="rect">
              <a:avLst/>
            </a:prstGeom>
          </p:spPr>
        </p:pic>
        <p:sp>
          <p:nvSpPr>
            <p:cNvPr id="10" name="Rectangle 9">
              <a:extLst>
                <a:ext uri="{FF2B5EF4-FFF2-40B4-BE49-F238E27FC236}">
                  <a16:creationId xmlns:a16="http://schemas.microsoft.com/office/drawing/2014/main" id="{40C1642C-285A-6C28-EA65-3CBFB90CB950}"/>
                </a:ext>
              </a:extLst>
            </p:cNvPr>
            <p:cNvSpPr/>
            <p:nvPr/>
          </p:nvSpPr>
          <p:spPr>
            <a:xfrm>
              <a:off x="6372200" y="3263355"/>
              <a:ext cx="936104" cy="2880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sp>
        <p:nvSpPr>
          <p:cNvPr id="13" name="TextBox 12">
            <a:extLst>
              <a:ext uri="{FF2B5EF4-FFF2-40B4-BE49-F238E27FC236}">
                <a16:creationId xmlns:a16="http://schemas.microsoft.com/office/drawing/2014/main" id="{6CCDB0DE-5FB8-7362-0096-FD4952371941}"/>
              </a:ext>
            </a:extLst>
          </p:cNvPr>
          <p:cNvSpPr txBox="1"/>
          <p:nvPr/>
        </p:nvSpPr>
        <p:spPr>
          <a:xfrm>
            <a:off x="911425" y="6517297"/>
            <a:ext cx="9786757" cy="246221"/>
          </a:xfrm>
          <a:prstGeom prst="rect">
            <a:avLst/>
          </a:prstGeom>
          <a:noFill/>
        </p:spPr>
        <p:txBody>
          <a:bodyPr wrap="square">
            <a:spAutoFit/>
          </a:bodyPr>
          <a:lstStyle/>
          <a:p>
            <a:r>
              <a:rPr lang="en-GB" sz="1000" noProof="0" dirty="0">
                <a:latin typeface="Gill Sans MT" panose="020B0502020104020203" pitchFamily="34" charset="77"/>
              </a:rPr>
              <a:t>Palermo, F., Chen, Y., Capstick, A. </a:t>
            </a:r>
            <a:r>
              <a:rPr lang="en-GB" sz="1000" i="1" noProof="0" dirty="0">
                <a:latin typeface="Gill Sans MT" panose="020B0502020104020203" pitchFamily="34" charset="77"/>
              </a:rPr>
              <a:t>et al</a:t>
            </a:r>
            <a:r>
              <a:rPr lang="en-GB" sz="1000" noProof="0" dirty="0">
                <a:latin typeface="Gill Sans MT" panose="020B0502020104020203" pitchFamily="34" charset="77"/>
              </a:rPr>
              <a:t>. TIHM: An open dataset for remote healthcare monitoring in dementia. Sci Data, 10, 606 (2023).</a:t>
            </a: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B0BBAEAD-1FC3-64CE-AF57-A6927B485CB5}"/>
                  </a:ext>
                </a:extLst>
              </p14:cNvPr>
              <p14:cNvContentPartPr/>
              <p14:nvPr/>
            </p14:nvContentPartPr>
            <p14:xfrm>
              <a:off x="354960" y="348480"/>
              <a:ext cx="10188360" cy="6050880"/>
            </p14:xfrm>
          </p:contentPart>
        </mc:Choice>
        <mc:Fallback>
          <p:pic>
            <p:nvPicPr>
              <p:cNvPr id="4" name="Ink 3">
                <a:extLst>
                  <a:ext uri="{FF2B5EF4-FFF2-40B4-BE49-F238E27FC236}">
                    <a16:creationId xmlns:a16="http://schemas.microsoft.com/office/drawing/2014/main" id="{B0BBAEAD-1FC3-64CE-AF57-A6927B485CB5}"/>
                  </a:ext>
                </a:extLst>
              </p:cNvPr>
              <p:cNvPicPr/>
              <p:nvPr/>
            </p:nvPicPr>
            <p:blipFill>
              <a:blip r:embed="rId6"/>
              <a:stretch>
                <a:fillRect/>
              </a:stretch>
            </p:blipFill>
            <p:spPr>
              <a:xfrm>
                <a:off x="345600" y="339120"/>
                <a:ext cx="10207080" cy="6069600"/>
              </a:xfrm>
              <a:prstGeom prst="rect">
                <a:avLst/>
              </a:prstGeom>
            </p:spPr>
          </p:pic>
        </mc:Fallback>
      </mc:AlternateContent>
    </p:spTree>
    <p:extLst>
      <p:ext uri="{BB962C8B-B14F-4D97-AF65-F5344CB8AC3E}">
        <p14:creationId xmlns:p14="http://schemas.microsoft.com/office/powerpoint/2010/main" val="1839527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E1F1C-0ACD-2371-C762-366A7A68B51B}"/>
              </a:ext>
            </a:extLst>
          </p:cNvPr>
          <p:cNvSpPr>
            <a:spLocks noGrp="1"/>
          </p:cNvSpPr>
          <p:nvPr>
            <p:ph type="title"/>
          </p:nvPr>
        </p:nvSpPr>
        <p:spPr/>
        <p:txBody>
          <a:bodyPr/>
          <a:lstStyle/>
          <a:p>
            <a:r>
              <a:rPr lang="en-GB" noProof="0" dirty="0"/>
              <a:t>A sample data for in-home activity</a:t>
            </a:r>
          </a:p>
        </p:txBody>
      </p:sp>
      <p:sp>
        <p:nvSpPr>
          <p:cNvPr id="3" name="Slide Number Placeholder 2">
            <a:extLst>
              <a:ext uri="{FF2B5EF4-FFF2-40B4-BE49-F238E27FC236}">
                <a16:creationId xmlns:a16="http://schemas.microsoft.com/office/drawing/2014/main" id="{E4AB5046-5DC9-CA8E-98CA-5326276F3624}"/>
              </a:ext>
            </a:extLst>
          </p:cNvPr>
          <p:cNvSpPr>
            <a:spLocks noGrp="1"/>
          </p:cNvSpPr>
          <p:nvPr>
            <p:ph type="sldNum" sz="quarter" idx="12"/>
          </p:nvPr>
        </p:nvSpPr>
        <p:spPr/>
        <p:txBody>
          <a:bodyPr/>
          <a:lstStyle/>
          <a:p>
            <a:fld id="{BB98F552-A29D-2D4E-8192-F20670493719}" type="slidenum">
              <a:rPr lang="en-GB" noProof="0" smtClean="0"/>
              <a:pPr/>
              <a:t>48</a:t>
            </a:fld>
            <a:endParaRPr lang="en-GB" noProof="0" dirty="0"/>
          </a:p>
        </p:txBody>
      </p:sp>
      <p:pic>
        <p:nvPicPr>
          <p:cNvPr id="4" name="Picture 3" descr="Graphical user interface&#10;&#10;Description automatically generated">
            <a:extLst>
              <a:ext uri="{FF2B5EF4-FFF2-40B4-BE49-F238E27FC236}">
                <a16:creationId xmlns:a16="http://schemas.microsoft.com/office/drawing/2014/main" id="{E1088047-4B17-3CCE-A2FC-3CDA7B5D7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4158" r="1730"/>
          <a:stretch/>
        </p:blipFill>
        <p:spPr bwMode="auto">
          <a:xfrm>
            <a:off x="1775520" y="1960037"/>
            <a:ext cx="8283120" cy="3206453"/>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99377BFD-5643-653D-432F-D5EFC8C2C1D4}"/>
                  </a:ext>
                </a:extLst>
              </p14:cNvPr>
              <p14:cNvContentPartPr/>
              <p14:nvPr/>
            </p14:nvContentPartPr>
            <p14:xfrm>
              <a:off x="1162080" y="2037960"/>
              <a:ext cx="7988400" cy="3588480"/>
            </p14:xfrm>
          </p:contentPart>
        </mc:Choice>
        <mc:Fallback>
          <p:pic>
            <p:nvPicPr>
              <p:cNvPr id="5" name="Ink 4">
                <a:extLst>
                  <a:ext uri="{FF2B5EF4-FFF2-40B4-BE49-F238E27FC236}">
                    <a16:creationId xmlns:a16="http://schemas.microsoft.com/office/drawing/2014/main" id="{99377BFD-5643-653D-432F-D5EFC8C2C1D4}"/>
                  </a:ext>
                </a:extLst>
              </p:cNvPr>
              <p:cNvPicPr/>
              <p:nvPr/>
            </p:nvPicPr>
            <p:blipFill>
              <a:blip r:embed="rId4"/>
              <a:stretch>
                <a:fillRect/>
              </a:stretch>
            </p:blipFill>
            <p:spPr>
              <a:xfrm>
                <a:off x="1152720" y="2028600"/>
                <a:ext cx="8007120" cy="3607200"/>
              </a:xfrm>
              <a:prstGeom prst="rect">
                <a:avLst/>
              </a:prstGeom>
            </p:spPr>
          </p:pic>
        </mc:Fallback>
      </mc:AlternateContent>
    </p:spTree>
    <p:extLst>
      <p:ext uri="{BB962C8B-B14F-4D97-AF65-F5344CB8AC3E}">
        <p14:creationId xmlns:p14="http://schemas.microsoft.com/office/powerpoint/2010/main" val="16089254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B37A8-411B-54C0-8035-BAA5CB7249C2}"/>
              </a:ext>
            </a:extLst>
          </p:cNvPr>
          <p:cNvSpPr>
            <a:spLocks noGrp="1"/>
          </p:cNvSpPr>
          <p:nvPr>
            <p:ph type="title"/>
          </p:nvPr>
        </p:nvSpPr>
        <p:spPr/>
        <p:txBody>
          <a:bodyPr/>
          <a:lstStyle/>
          <a:p>
            <a:r>
              <a:rPr lang="en-GB" noProof="0" dirty="0"/>
              <a:t>Dataset in the code/programming environment</a:t>
            </a:r>
          </a:p>
        </p:txBody>
      </p:sp>
      <p:sp>
        <p:nvSpPr>
          <p:cNvPr id="3" name="Slide Number Placeholder 2">
            <a:extLst>
              <a:ext uri="{FF2B5EF4-FFF2-40B4-BE49-F238E27FC236}">
                <a16:creationId xmlns:a16="http://schemas.microsoft.com/office/drawing/2014/main" id="{CE2547F9-A445-41E2-648B-BB42876CC772}"/>
              </a:ext>
            </a:extLst>
          </p:cNvPr>
          <p:cNvSpPr>
            <a:spLocks noGrp="1"/>
          </p:cNvSpPr>
          <p:nvPr>
            <p:ph type="sldNum" sz="quarter" idx="12"/>
          </p:nvPr>
        </p:nvSpPr>
        <p:spPr/>
        <p:txBody>
          <a:bodyPr/>
          <a:lstStyle/>
          <a:p>
            <a:fld id="{BB98F552-A29D-2D4E-8192-F20670493719}" type="slidenum">
              <a:rPr lang="en-GB" noProof="0" smtClean="0"/>
              <a:pPr/>
              <a:t>49</a:t>
            </a:fld>
            <a:endParaRPr lang="en-GB" noProof="0" dirty="0"/>
          </a:p>
        </p:txBody>
      </p:sp>
      <p:pic>
        <p:nvPicPr>
          <p:cNvPr id="5" name="Picture 4" descr="Table&#10;&#10;Description automatically generated">
            <a:extLst>
              <a:ext uri="{FF2B5EF4-FFF2-40B4-BE49-F238E27FC236}">
                <a16:creationId xmlns:a16="http://schemas.microsoft.com/office/drawing/2014/main" id="{D5D31265-DE92-4584-35D4-4801927B3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1930" y="1296780"/>
            <a:ext cx="5468081" cy="5070782"/>
          </a:xfrm>
          <a:prstGeom prst="rect">
            <a:avLst/>
          </a:prstGeom>
        </p:spPr>
      </p:pic>
    </p:spTree>
    <p:extLst>
      <p:ext uri="{BB962C8B-B14F-4D97-AF65-F5344CB8AC3E}">
        <p14:creationId xmlns:p14="http://schemas.microsoft.com/office/powerpoint/2010/main" val="1223421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3C8FA-3A42-4448-88BD-AC2C5B9742C9}"/>
              </a:ext>
            </a:extLst>
          </p:cNvPr>
          <p:cNvSpPr>
            <a:spLocks noGrp="1"/>
          </p:cNvSpPr>
          <p:nvPr>
            <p:ph type="title"/>
          </p:nvPr>
        </p:nvSpPr>
        <p:spPr/>
        <p:txBody>
          <a:bodyPr/>
          <a:lstStyle/>
          <a:p>
            <a:r>
              <a:rPr lang="en-GB" noProof="0" dirty="0"/>
              <a:t>However, don’t underestimate the human brain</a:t>
            </a:r>
          </a:p>
        </p:txBody>
      </p:sp>
      <p:sp>
        <p:nvSpPr>
          <p:cNvPr id="4" name="Content Placeholder 3">
            <a:extLst>
              <a:ext uri="{FF2B5EF4-FFF2-40B4-BE49-F238E27FC236}">
                <a16:creationId xmlns:a16="http://schemas.microsoft.com/office/drawing/2014/main" id="{272F0756-0FC2-834D-886A-3B8EFD9322BA}"/>
              </a:ext>
            </a:extLst>
          </p:cNvPr>
          <p:cNvSpPr>
            <a:spLocks noGrp="1"/>
          </p:cNvSpPr>
          <p:nvPr>
            <p:ph idx="1"/>
          </p:nvPr>
        </p:nvSpPr>
        <p:spPr/>
        <p:txBody>
          <a:bodyPr/>
          <a:lstStyle/>
          <a:p>
            <a:r>
              <a:rPr lang="en-GB" noProof="0" dirty="0"/>
              <a:t>For example, in German:</a:t>
            </a:r>
          </a:p>
          <a:p>
            <a:pPr lvl="1"/>
            <a:r>
              <a:rPr lang="en-GB" sz="2400" noProof="0" dirty="0"/>
              <a:t>you must distinguish between “the” and “a” articles</a:t>
            </a:r>
          </a:p>
          <a:p>
            <a:pPr lvl="1"/>
            <a:r>
              <a:rPr lang="en-GB" sz="2400" noProof="0" dirty="0"/>
              <a:t>and then each one has </a:t>
            </a:r>
            <a:r>
              <a:rPr lang="en-GB" sz="2400" noProof="0" dirty="0">
                <a:solidFill>
                  <a:srgbClr val="C00000"/>
                </a:solidFill>
              </a:rPr>
              <a:t>four case forms</a:t>
            </a:r>
          </a:p>
          <a:p>
            <a:pPr lvl="1"/>
            <a:r>
              <a:rPr lang="en-GB" sz="2400" noProof="0" dirty="0">
                <a:solidFill>
                  <a:srgbClr val="C00000"/>
                </a:solidFill>
              </a:rPr>
              <a:t>three</a:t>
            </a:r>
            <a:r>
              <a:rPr lang="en-GB" sz="2400" noProof="0" dirty="0"/>
              <a:t> genders </a:t>
            </a:r>
          </a:p>
          <a:p>
            <a:pPr lvl="1"/>
            <a:r>
              <a:rPr lang="en-GB" sz="2400" noProof="0" dirty="0"/>
              <a:t>and </a:t>
            </a:r>
            <a:r>
              <a:rPr lang="en-GB" sz="2400" noProof="0" dirty="0">
                <a:solidFill>
                  <a:srgbClr val="C00000"/>
                </a:solidFill>
              </a:rPr>
              <a:t>singular and plural forms </a:t>
            </a:r>
          </a:p>
          <a:p>
            <a:pPr lvl="1"/>
            <a:r>
              <a:rPr lang="en-GB" sz="2400" noProof="0" dirty="0"/>
              <a:t>and then the </a:t>
            </a:r>
            <a:r>
              <a:rPr lang="en-GB" sz="2400" noProof="0" dirty="0">
                <a:solidFill>
                  <a:srgbClr val="C00000"/>
                </a:solidFill>
              </a:rPr>
              <a:t>adjectives have to agree </a:t>
            </a:r>
          </a:p>
          <a:p>
            <a:pPr lvl="1"/>
            <a:r>
              <a:rPr lang="en-GB" sz="2400" noProof="0" dirty="0"/>
              <a:t>and then there are verbs! </a:t>
            </a:r>
          </a:p>
          <a:p>
            <a:pPr lvl="1"/>
            <a:r>
              <a:rPr lang="en-GB" sz="2400" noProof="0" dirty="0"/>
              <a:t>or take this as an example: </a:t>
            </a:r>
          </a:p>
          <a:p>
            <a:pPr marL="457182" lvl="1" indent="0">
              <a:buNone/>
            </a:pPr>
            <a:r>
              <a:rPr lang="en-GB" noProof="0" dirty="0"/>
              <a:t> </a:t>
            </a:r>
          </a:p>
        </p:txBody>
      </p:sp>
      <p:sp>
        <p:nvSpPr>
          <p:cNvPr id="3" name="Slide Number Placeholder 2">
            <a:extLst>
              <a:ext uri="{FF2B5EF4-FFF2-40B4-BE49-F238E27FC236}">
                <a16:creationId xmlns:a16="http://schemas.microsoft.com/office/drawing/2014/main" id="{4EAFBB9B-9605-5D4C-B48C-B294B83F3896}"/>
              </a:ext>
            </a:extLst>
          </p:cNvPr>
          <p:cNvSpPr>
            <a:spLocks noGrp="1"/>
          </p:cNvSpPr>
          <p:nvPr>
            <p:ph type="sldNum" sz="quarter" idx="12"/>
          </p:nvPr>
        </p:nvSpPr>
        <p:spPr/>
        <p:txBody>
          <a:bodyPr/>
          <a:lstStyle/>
          <a:p>
            <a:pPr>
              <a:defRPr/>
            </a:pPr>
            <a:fld id="{CE99131A-398C-9241-B336-70CF4CDEB41B}" type="slidenum">
              <a:rPr lang="en-GB" noProof="0" smtClean="0"/>
              <a:pPr>
                <a:defRPr/>
              </a:pPr>
              <a:t>5</a:t>
            </a:fld>
            <a:endParaRPr lang="en-GB" noProof="0" dirty="0"/>
          </a:p>
        </p:txBody>
      </p:sp>
      <p:sp>
        <p:nvSpPr>
          <p:cNvPr id="5" name="Rectangle 4">
            <a:extLst>
              <a:ext uri="{FF2B5EF4-FFF2-40B4-BE49-F238E27FC236}">
                <a16:creationId xmlns:a16="http://schemas.microsoft.com/office/drawing/2014/main" id="{71344602-F73D-4D49-96AF-8FE1CB42646E}"/>
              </a:ext>
            </a:extLst>
          </p:cNvPr>
          <p:cNvSpPr/>
          <p:nvPr/>
        </p:nvSpPr>
        <p:spPr>
          <a:xfrm>
            <a:off x="609600" y="6295152"/>
            <a:ext cx="7651576" cy="261610"/>
          </a:xfrm>
          <a:prstGeom prst="rect">
            <a:avLst/>
          </a:prstGeom>
        </p:spPr>
        <p:txBody>
          <a:bodyPr wrap="square">
            <a:spAutoFit/>
          </a:bodyPr>
          <a:lstStyle/>
          <a:p>
            <a:r>
              <a:rPr lang="en-GB" sz="1100" noProof="0" dirty="0">
                <a:latin typeface="Gill Sans MT" panose="020B0502020104020203" pitchFamily="34" charset="77"/>
              </a:rPr>
              <a:t>Adapted from: The Art of Language Invention: </a:t>
            </a:r>
            <a:r>
              <a:rPr lang="en-GB" sz="1100" i="1" noProof="0" dirty="0">
                <a:latin typeface="Gill Sans MT" panose="020B0502020104020203" pitchFamily="34" charset="77"/>
              </a:rPr>
              <a:t>From Horse-Lords to Dark Elves, The Words Behind World-Building, by David J. Peterson. </a:t>
            </a:r>
            <a:endParaRPr lang="en-GB" sz="1100" noProof="0" dirty="0">
              <a:latin typeface="Gill Sans MT" panose="020B0502020104020203" pitchFamily="34" charset="77"/>
            </a:endParaRPr>
          </a:p>
        </p:txBody>
      </p:sp>
      <p:pic>
        <p:nvPicPr>
          <p:cNvPr id="7" name="Picture 6">
            <a:extLst>
              <a:ext uri="{FF2B5EF4-FFF2-40B4-BE49-F238E27FC236}">
                <a16:creationId xmlns:a16="http://schemas.microsoft.com/office/drawing/2014/main" id="{02744DC4-9320-6D4E-B91D-4E8062F1DF0E}"/>
              </a:ext>
            </a:extLst>
          </p:cNvPr>
          <p:cNvPicPr>
            <a:picLocks noChangeAspect="1"/>
          </p:cNvPicPr>
          <p:nvPr/>
        </p:nvPicPr>
        <p:blipFill>
          <a:blip r:embed="rId2"/>
          <a:stretch>
            <a:fillRect/>
          </a:stretch>
        </p:blipFill>
        <p:spPr>
          <a:xfrm>
            <a:off x="6096000" y="4269266"/>
            <a:ext cx="2448274" cy="1376226"/>
          </a:xfrm>
          <a:prstGeom prst="rect">
            <a:avLst/>
          </a:prstGeom>
        </p:spPr>
      </p:pic>
      <p:sp>
        <p:nvSpPr>
          <p:cNvPr id="8" name="TextBox 7">
            <a:extLst>
              <a:ext uri="{FF2B5EF4-FFF2-40B4-BE49-F238E27FC236}">
                <a16:creationId xmlns:a16="http://schemas.microsoft.com/office/drawing/2014/main" id="{AAF8353E-CBFC-1A45-8F62-A5D4043E9BEF}"/>
              </a:ext>
            </a:extLst>
          </p:cNvPr>
          <p:cNvSpPr txBox="1"/>
          <p:nvPr/>
        </p:nvSpPr>
        <p:spPr>
          <a:xfrm>
            <a:off x="6816080" y="5754749"/>
            <a:ext cx="843501" cy="307777"/>
          </a:xfrm>
          <a:prstGeom prst="rect">
            <a:avLst/>
          </a:prstGeom>
          <a:noFill/>
        </p:spPr>
        <p:txBody>
          <a:bodyPr wrap="none" rtlCol="0">
            <a:spAutoFit/>
          </a:bodyPr>
          <a:lstStyle/>
          <a:p>
            <a:r>
              <a:rPr lang="en-GB" sz="1400" i="1" noProof="0" dirty="0">
                <a:latin typeface="+mj-lt"/>
              </a:rPr>
              <a:t>(</a:t>
            </a:r>
            <a:r>
              <a:rPr lang="en-GB" sz="1400" i="1" noProof="0" dirty="0" err="1">
                <a:latin typeface="+mj-lt"/>
              </a:rPr>
              <a:t>biáng</a:t>
            </a:r>
            <a:r>
              <a:rPr lang="en-GB" sz="1400" i="1" noProof="0" dirty="0">
                <a:latin typeface="+mj-lt"/>
              </a:rPr>
              <a:t>)</a:t>
            </a:r>
            <a:endParaRPr lang="en-GB" sz="1400" noProof="0" dirty="0">
              <a:latin typeface="+mj-lt"/>
            </a:endParaRPr>
          </a:p>
        </p:txBody>
      </p:sp>
    </p:spTree>
    <p:extLst>
      <p:ext uri="{BB962C8B-B14F-4D97-AF65-F5344CB8AC3E}">
        <p14:creationId xmlns:p14="http://schemas.microsoft.com/office/powerpoint/2010/main" val="40334658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3">
            <a:extLst>
              <a:ext uri="{FF2B5EF4-FFF2-40B4-BE49-F238E27FC236}">
                <a16:creationId xmlns:a16="http://schemas.microsoft.com/office/drawing/2014/main" id="{55A5A149-504B-2692-BBD4-F68624820FDD}"/>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Multivariate data</a:t>
            </a:r>
          </a:p>
        </p:txBody>
      </p:sp>
      <mc:AlternateContent xmlns:mc="http://schemas.openxmlformats.org/markup-compatibility/2006" xmlns:a14="http://schemas.microsoft.com/office/drawing/2010/main">
        <mc:Choice Requires="a14">
          <p:sp>
            <p:nvSpPr>
              <p:cNvPr id="34818" name="Content Placeholder 4">
                <a:extLst>
                  <a:ext uri="{FF2B5EF4-FFF2-40B4-BE49-F238E27FC236}">
                    <a16:creationId xmlns:a16="http://schemas.microsoft.com/office/drawing/2014/main" id="{07241A47-714E-9F5C-F52C-F5CB8E61C2AF}"/>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In general, a learning problem </a:t>
                </a:r>
                <a:r>
                  <a:rPr lang="en-GB" dirty="0">
                    <a:ea typeface="ＭＳ Ｐゴシック" panose="020B0600070205080204" pitchFamily="34" charset="-128"/>
                  </a:rPr>
                  <a:t>involves a set of </a:t>
                </a:r>
                <a:r>
                  <a:rPr lang="en-GB" i="1" dirty="0">
                    <a:solidFill>
                      <a:srgbClr val="FF0000"/>
                    </a:solidFill>
                    <a:ea typeface="ＭＳ Ｐゴシック" panose="020B0600070205080204" pitchFamily="34" charset="-128"/>
                  </a:rPr>
                  <a:t>n</a:t>
                </a:r>
                <a:r>
                  <a:rPr lang="en-GB" dirty="0">
                    <a:ea typeface="ＭＳ Ｐゴシック" panose="020B0600070205080204" pitchFamily="34" charset="-128"/>
                  </a:rPr>
                  <a:t> data samples and aims </a:t>
                </a:r>
                <a:r>
                  <a:rPr lang="en-GB" noProof="0" dirty="0">
                    <a:latin typeface="Gill Sans MT" panose="020B0502020104020203" pitchFamily="34" charset="77"/>
                    <a:ea typeface="ＭＳ Ｐゴシック" panose="020B0600070205080204" pitchFamily="34" charset="-128"/>
                  </a:rPr>
                  <a:t>to </a:t>
                </a:r>
                <a:r>
                  <a:rPr lang="en-GB" dirty="0">
                    <a:ea typeface="ＭＳ Ｐゴシック" panose="020B0600070205080204" pitchFamily="34" charset="-128"/>
                  </a:rPr>
                  <a:t>predict the </a:t>
                </a:r>
                <a:r>
                  <a:rPr lang="en-GB" noProof="0" dirty="0">
                    <a:latin typeface="Gill Sans MT" panose="020B0502020104020203" pitchFamily="34" charset="77"/>
                    <a:ea typeface="ＭＳ Ｐゴシック" panose="020B0600070205080204" pitchFamily="34" charset="-128"/>
                  </a:rPr>
                  <a:t>properties of </a:t>
                </a:r>
                <a:r>
                  <a:rPr lang="en-GB" noProof="0" dirty="0">
                    <a:ea typeface="ＭＳ Ｐゴシック" panose="020B0600070205080204" pitchFamily="34" charset="-128"/>
                  </a:rPr>
                  <a:t>previously unseen</a:t>
                </a:r>
                <a:r>
                  <a:rPr lang="en-GB" noProof="0" dirty="0">
                    <a:latin typeface="Gill Sans MT" panose="020B0502020104020203" pitchFamily="34" charset="77"/>
                    <a:ea typeface="ＭＳ Ｐゴシック" panose="020B0600070205080204" pitchFamily="34" charset="-128"/>
                  </a:rPr>
                  <a:t> data. </a:t>
                </a:r>
              </a:p>
              <a:p>
                <a:r>
                  <a:rPr lang="en-GB" noProof="0" dirty="0">
                    <a:latin typeface="Gill Sans MT" panose="020B0502020104020203" pitchFamily="34" charset="77"/>
                    <a:ea typeface="ＭＳ Ｐゴシック" panose="020B0600070205080204" pitchFamily="34" charset="-128"/>
                  </a:rPr>
                  <a:t>If each sample is more than a single number and, for instance, a </a:t>
                </a:r>
                <a14:m>
                  <m:oMath xmlns:m="http://schemas.openxmlformats.org/officeDocument/2006/math">
                    <m:r>
                      <a:rPr lang="en-GB" i="1" noProof="0" smtClean="0">
                        <a:solidFill>
                          <a:srgbClr val="FF0000"/>
                        </a:solidFill>
                        <a:latin typeface="Cambria Math" panose="02040503050406030204" pitchFamily="18" charset="0"/>
                        <a:ea typeface="ＭＳ Ｐゴシック" panose="020B0600070205080204" pitchFamily="34" charset="-128"/>
                      </a:rPr>
                      <m:t>𝑚𝑢𝑙𝑡𝑖</m:t>
                    </m:r>
                    <m:r>
                      <a:rPr lang="en-GB" i="1" noProof="0" smtClean="0">
                        <a:solidFill>
                          <a:srgbClr val="FF0000"/>
                        </a:solidFill>
                        <a:latin typeface="Cambria Math" panose="02040503050406030204" pitchFamily="18" charset="0"/>
                        <a:ea typeface="ＭＳ Ｐゴシック" panose="020B0600070205080204" pitchFamily="34" charset="-128"/>
                      </a:rPr>
                      <m:t>−</m:t>
                    </m:r>
                    <m:r>
                      <a:rPr lang="en-GB" i="1" noProof="0" smtClean="0">
                        <a:solidFill>
                          <a:srgbClr val="FF0000"/>
                        </a:solidFill>
                        <a:latin typeface="Cambria Math" panose="02040503050406030204" pitchFamily="18" charset="0"/>
                        <a:ea typeface="ＭＳ Ｐゴシック" panose="020B0600070205080204" pitchFamily="34" charset="-128"/>
                      </a:rPr>
                      <m:t>𝑑𝑖𝑚𝑒𝑛𝑠𝑖𝑜𝑛𝑎𝑙</m:t>
                    </m:r>
                    <m:r>
                      <a:rPr lang="en-GB" i="1" noProof="0">
                        <a:latin typeface="Cambria Math" panose="02040503050406030204" pitchFamily="18" charset="0"/>
                        <a:ea typeface="ＭＳ Ｐゴシック" panose="020B0600070205080204" pitchFamily="34" charset="-128"/>
                      </a:rPr>
                      <m:t> </m:t>
                    </m:r>
                  </m:oMath>
                </a14:m>
                <a:r>
                  <a:rPr lang="en-GB" noProof="0" dirty="0">
                    <a:latin typeface="Gill Sans MT" panose="020B0502020104020203" pitchFamily="34" charset="77"/>
                    <a:ea typeface="ＭＳ Ｐゴシック" panose="020B0600070205080204" pitchFamily="34" charset="-128"/>
                  </a:rPr>
                  <a:t>entry (aka multivariate data), it is said that the data has several </a:t>
                </a:r>
                <a:r>
                  <a:rPr lang="en-GB" noProof="0" dirty="0">
                    <a:solidFill>
                      <a:srgbClr val="FF0000"/>
                    </a:solidFill>
                    <a:latin typeface="Gill Sans MT" panose="020B0502020104020203" pitchFamily="34" charset="77"/>
                    <a:ea typeface="ＭＳ Ｐゴシック" panose="020B0600070205080204" pitchFamily="34" charset="-128"/>
                  </a:rPr>
                  <a:t>attributes or features</a:t>
                </a:r>
                <a:r>
                  <a:rPr lang="en-GB" noProof="0" dirty="0">
                    <a:latin typeface="Gill Sans MT" panose="020B0502020104020203" pitchFamily="34" charset="77"/>
                    <a:ea typeface="ＭＳ Ｐゴシック" panose="020B0600070205080204" pitchFamily="34" charset="-128"/>
                  </a:rPr>
                  <a:t>.</a:t>
                </a:r>
              </a:p>
            </p:txBody>
          </p:sp>
        </mc:Choice>
        <mc:Fallback xmlns="">
          <p:sp>
            <p:nvSpPr>
              <p:cNvPr id="34818" name="Content Placeholder 4">
                <a:extLst>
                  <a:ext uri="{FF2B5EF4-FFF2-40B4-BE49-F238E27FC236}">
                    <a16:creationId xmlns:a16="http://schemas.microsoft.com/office/drawing/2014/main" id="{07241A47-714E-9F5C-F52C-F5CB8E61C2AF}"/>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34819" name="Slide Number Placeholder 2">
            <a:extLst>
              <a:ext uri="{FF2B5EF4-FFF2-40B4-BE49-F238E27FC236}">
                <a16:creationId xmlns:a16="http://schemas.microsoft.com/office/drawing/2014/main" id="{029F0D10-E913-AF96-BCA1-FD6CE03632F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39B435A-797D-2B41-A9E5-977F7F130CE0}" type="slidenum">
              <a:rPr lang="en-GB" sz="1000" noProof="0">
                <a:latin typeface="Gill Sans MT" panose="020B0502020104020203" pitchFamily="34" charset="77"/>
              </a:rPr>
              <a:pPr/>
              <a:t>50</a:t>
            </a:fld>
            <a:endParaRPr lang="en-GB" sz="1000" noProof="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32EB79B-8382-4E49-03B9-AF19CCCDE9D1}"/>
                  </a:ext>
                </a:extLst>
              </p14:cNvPr>
              <p14:cNvContentPartPr/>
              <p14:nvPr/>
            </p14:nvContentPartPr>
            <p14:xfrm>
              <a:off x="724320" y="1711440"/>
              <a:ext cx="4533120" cy="2552040"/>
            </p14:xfrm>
          </p:contentPart>
        </mc:Choice>
        <mc:Fallback>
          <p:pic>
            <p:nvPicPr>
              <p:cNvPr id="2" name="Ink 1">
                <a:extLst>
                  <a:ext uri="{FF2B5EF4-FFF2-40B4-BE49-F238E27FC236}">
                    <a16:creationId xmlns:a16="http://schemas.microsoft.com/office/drawing/2014/main" id="{932EB79B-8382-4E49-03B9-AF19CCCDE9D1}"/>
                  </a:ext>
                </a:extLst>
              </p:cNvPr>
              <p:cNvPicPr/>
              <p:nvPr/>
            </p:nvPicPr>
            <p:blipFill>
              <a:blip r:embed="rId4"/>
              <a:stretch>
                <a:fillRect/>
              </a:stretch>
            </p:blipFill>
            <p:spPr>
              <a:xfrm>
                <a:off x="714960" y="1702080"/>
                <a:ext cx="4551840" cy="2570760"/>
              </a:xfrm>
              <a:prstGeom prst="rect">
                <a:avLst/>
              </a:prstGeom>
            </p:spPr>
          </p:pic>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C2F35-2659-ED74-D541-01834B526CD4}"/>
              </a:ext>
            </a:extLst>
          </p:cNvPr>
          <p:cNvSpPr>
            <a:spLocks noGrp="1"/>
          </p:cNvSpPr>
          <p:nvPr>
            <p:ph type="title"/>
          </p:nvPr>
        </p:nvSpPr>
        <p:spPr/>
        <p:txBody>
          <a:bodyPr/>
          <a:lstStyle/>
          <a:p>
            <a:r>
              <a:rPr lang="en-GB" noProof="0" dirty="0"/>
              <a:t>Feature vector</a:t>
            </a:r>
          </a:p>
        </p:txBody>
      </p:sp>
      <p:sp>
        <p:nvSpPr>
          <p:cNvPr id="3" name="Slide Number Placeholder 2">
            <a:extLst>
              <a:ext uri="{FF2B5EF4-FFF2-40B4-BE49-F238E27FC236}">
                <a16:creationId xmlns:a16="http://schemas.microsoft.com/office/drawing/2014/main" id="{BC561146-3D23-5216-9366-897FA7BA9955}"/>
              </a:ext>
            </a:extLst>
          </p:cNvPr>
          <p:cNvSpPr>
            <a:spLocks noGrp="1"/>
          </p:cNvSpPr>
          <p:nvPr>
            <p:ph type="sldNum" sz="quarter" idx="12"/>
          </p:nvPr>
        </p:nvSpPr>
        <p:spPr/>
        <p:txBody>
          <a:bodyPr/>
          <a:lstStyle/>
          <a:p>
            <a:fld id="{BB98F552-A29D-2D4E-8192-F20670493719}" type="slidenum">
              <a:rPr lang="en-GB" noProof="0" smtClean="0"/>
              <a:pPr/>
              <a:t>51</a:t>
            </a:fld>
            <a:endParaRPr lang="en-GB" noProof="0"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39D522B1-9535-7A87-0979-B375E456654C}"/>
                  </a:ext>
                </a:extLst>
              </p14:cNvPr>
              <p14:cNvContentPartPr/>
              <p14:nvPr/>
            </p14:nvContentPartPr>
            <p14:xfrm>
              <a:off x="834840" y="1520280"/>
              <a:ext cx="8560080" cy="2315520"/>
            </p14:xfrm>
          </p:contentPart>
        </mc:Choice>
        <mc:Fallback>
          <p:pic>
            <p:nvPicPr>
              <p:cNvPr id="4" name="Ink 3">
                <a:extLst>
                  <a:ext uri="{FF2B5EF4-FFF2-40B4-BE49-F238E27FC236}">
                    <a16:creationId xmlns:a16="http://schemas.microsoft.com/office/drawing/2014/main" id="{39D522B1-9535-7A87-0979-B375E456654C}"/>
                  </a:ext>
                </a:extLst>
              </p:cNvPr>
              <p:cNvPicPr/>
              <p:nvPr/>
            </p:nvPicPr>
            <p:blipFill>
              <a:blip r:embed="rId3"/>
              <a:stretch>
                <a:fillRect/>
              </a:stretch>
            </p:blipFill>
            <p:spPr>
              <a:xfrm>
                <a:off x="825480" y="1510920"/>
                <a:ext cx="8578800" cy="2334240"/>
              </a:xfrm>
              <a:prstGeom prst="rect">
                <a:avLst/>
              </a:prstGeom>
            </p:spPr>
          </p:pic>
        </mc:Fallback>
      </mc:AlternateContent>
    </p:spTree>
    <p:extLst>
      <p:ext uri="{BB962C8B-B14F-4D97-AF65-F5344CB8AC3E}">
        <p14:creationId xmlns:p14="http://schemas.microsoft.com/office/powerpoint/2010/main" val="41495463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5C2E2AB2-EF94-64EB-49C6-CB25C91DD138}"/>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Training, Test and Validation </a:t>
            </a:r>
          </a:p>
        </p:txBody>
      </p:sp>
      <p:sp>
        <p:nvSpPr>
          <p:cNvPr id="3" name="Content Placeholder 2">
            <a:extLst>
              <a:ext uri="{FF2B5EF4-FFF2-40B4-BE49-F238E27FC236}">
                <a16:creationId xmlns:a16="http://schemas.microsoft.com/office/drawing/2014/main" id="{47DD4F15-394C-5141-A9F5-9B1973E8E2B8}"/>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Training: is used to train the models and determine their parameters (e.g. weights in a neural network).</a:t>
            </a:r>
          </a:p>
          <a:p>
            <a:endParaRPr lang="en-GB" noProof="0" dirty="0">
              <a:latin typeface="Gill Sans MT" panose="020B0502020104020203" pitchFamily="34" charset="77"/>
              <a:ea typeface="ＭＳ Ｐゴシック" panose="020B0600070205080204" pitchFamily="34" charset="-128"/>
            </a:endParaRPr>
          </a:p>
          <a:p>
            <a:r>
              <a:rPr lang="en-GB" noProof="0" dirty="0">
                <a:latin typeface="Gill Sans MT" panose="020B0502020104020203" pitchFamily="34" charset="77"/>
                <a:ea typeface="ＭＳ Ｐゴシック" panose="020B0600070205080204" pitchFamily="34" charset="-128"/>
              </a:rPr>
              <a:t>Validating: Once you have a collection of algorithms, you need to pick one model. Sometimes, the model that performs best on the validation set is picked up. </a:t>
            </a:r>
          </a:p>
          <a:p>
            <a:pPr>
              <a:buFont typeface="Verdana" panose="020B0604030504040204" pitchFamily="34" charset="0"/>
              <a:buNone/>
            </a:pPr>
            <a:endParaRPr lang="en-GB" noProof="0" dirty="0">
              <a:latin typeface="Gill Sans MT" panose="020B0502020104020203" pitchFamily="34" charset="77"/>
              <a:ea typeface="ＭＳ Ｐゴシック" panose="020B0600070205080204" pitchFamily="34" charset="-128"/>
            </a:endParaRPr>
          </a:p>
          <a:p>
            <a:r>
              <a:rPr lang="en-GB" noProof="0" dirty="0">
                <a:latin typeface="Gill Sans MT" panose="020B0502020104020203" pitchFamily="34" charset="77"/>
                <a:ea typeface="ＭＳ Ｐゴシック" panose="020B0600070205080204" pitchFamily="34" charset="-128"/>
              </a:rPr>
              <a:t>Testing: We use </a:t>
            </a:r>
            <a:r>
              <a:rPr lang="en-GB" dirty="0">
                <a:ea typeface="ＭＳ Ｐゴシック" panose="020B0600070205080204" pitchFamily="34" charset="-128"/>
              </a:rPr>
              <a:t>a test set after a model is chosen, but we don't yet know its performance on unseen data. </a:t>
            </a:r>
            <a:r>
              <a:rPr lang="en-GB" noProof="0" dirty="0">
                <a:latin typeface="Gill Sans MT" panose="020B0502020104020203" pitchFamily="34" charset="77"/>
                <a:ea typeface="ＭＳ Ｐゴシック" panose="020B0600070205080204" pitchFamily="34" charset="-128"/>
              </a:rPr>
              <a:t>We can apply the chosen model to a test set to see its performance on unseen data.</a:t>
            </a:r>
          </a:p>
          <a:p>
            <a:r>
              <a:rPr lang="en-GB" noProof="0" dirty="0">
                <a:latin typeface="Gill Sans MT" panose="020B0502020104020203" pitchFamily="34" charset="77"/>
                <a:ea typeface="ＭＳ Ｐゴシック" panose="020B0600070205080204" pitchFamily="34" charset="-128"/>
              </a:rPr>
              <a:t>How to divide the data? e.g. 60%, 20%, 20%; or 70%, 20%, 10% (need to make sure/check about potential bias and balance/imbalance- more on this later during this module).</a:t>
            </a:r>
          </a:p>
        </p:txBody>
      </p:sp>
      <p:sp>
        <p:nvSpPr>
          <p:cNvPr id="40963" name="Slide Number Placeholder 3">
            <a:extLst>
              <a:ext uri="{FF2B5EF4-FFF2-40B4-BE49-F238E27FC236}">
                <a16:creationId xmlns:a16="http://schemas.microsoft.com/office/drawing/2014/main" id="{6AD10B28-E7C8-D2C8-EBB4-CD7420BDDF0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3DE443C-D816-4842-909A-E069F36EB3A6}" type="slidenum">
              <a:rPr lang="en-GB" sz="1000" noProof="0">
                <a:latin typeface="Gill Sans MT" panose="020B0502020104020203" pitchFamily="34" charset="77"/>
              </a:rPr>
              <a:pPr/>
              <a:t>52</a:t>
            </a:fld>
            <a:endParaRPr lang="en-GB" sz="1000" noProof="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2E6C5D90-B796-5807-D36B-0D89761D85FD}"/>
                  </a:ext>
                </a:extLst>
              </p14:cNvPr>
              <p14:cNvContentPartPr/>
              <p14:nvPr/>
            </p14:nvContentPartPr>
            <p14:xfrm>
              <a:off x="4488120" y="4103640"/>
              <a:ext cx="5322600" cy="2113920"/>
            </p14:xfrm>
          </p:contentPart>
        </mc:Choice>
        <mc:Fallback>
          <p:pic>
            <p:nvPicPr>
              <p:cNvPr id="2" name="Ink 1">
                <a:extLst>
                  <a:ext uri="{FF2B5EF4-FFF2-40B4-BE49-F238E27FC236}">
                    <a16:creationId xmlns:a16="http://schemas.microsoft.com/office/drawing/2014/main" id="{2E6C5D90-B796-5807-D36B-0D89761D85FD}"/>
                  </a:ext>
                </a:extLst>
              </p:cNvPr>
              <p:cNvPicPr/>
              <p:nvPr/>
            </p:nvPicPr>
            <p:blipFill>
              <a:blip r:embed="rId3"/>
              <a:stretch>
                <a:fillRect/>
              </a:stretch>
            </p:blipFill>
            <p:spPr>
              <a:xfrm>
                <a:off x="4478760" y="4094280"/>
                <a:ext cx="5341320" cy="2132640"/>
              </a:xfrm>
              <a:prstGeom prst="rect">
                <a:avLst/>
              </a:prstGeom>
            </p:spPr>
          </p:pic>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56E509D1-ADEC-5426-6D9B-71DD0A300B83}"/>
              </a:ext>
            </a:extLst>
          </p:cNvPr>
          <p:cNvSpPr>
            <a:spLocks noGrp="1"/>
          </p:cNvSpPr>
          <p:nvPr>
            <p:ph type="ctrTitle"/>
          </p:nvPr>
        </p:nvSpPr>
        <p:spPr/>
        <p:txBody>
          <a:bodyPr/>
          <a:lstStyle/>
          <a:p>
            <a:r>
              <a:rPr lang="en-GB" noProof="0" dirty="0">
                <a:latin typeface="Gill Sans MT" panose="020B0502020104020203" pitchFamily="34" charset="77"/>
                <a:ea typeface="ＭＳ Ｐゴシック" panose="020B0600070205080204" pitchFamily="34" charset="-128"/>
              </a:rPr>
              <a:t>Unsupervised learning</a:t>
            </a:r>
          </a:p>
        </p:txBody>
      </p:sp>
      <p:sp>
        <p:nvSpPr>
          <p:cNvPr id="26626" name="Slide Number Placeholder 3">
            <a:extLst>
              <a:ext uri="{FF2B5EF4-FFF2-40B4-BE49-F238E27FC236}">
                <a16:creationId xmlns:a16="http://schemas.microsoft.com/office/drawing/2014/main" id="{1D29878C-D692-8EA6-AA4F-8311F86BF0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AFDE7C2-99F2-2643-8F65-CED92FDF8AC6}" type="slidenum">
              <a:rPr lang="en-GB" sz="1000" noProof="0">
                <a:latin typeface="Gill Sans MT" panose="020B0502020104020203" pitchFamily="34" charset="77"/>
              </a:rPr>
              <a:pPr/>
              <a:t>53</a:t>
            </a:fld>
            <a:endParaRPr lang="en-GB" sz="1000" noProof="0" dirty="0">
              <a:latin typeface="Gill Sans MT" panose="020B0502020104020203" pitchFamily="34" charset="77"/>
            </a:endParaRPr>
          </a:p>
        </p:txBody>
      </p:sp>
      <p:pic>
        <p:nvPicPr>
          <p:cNvPr id="2" name="Picture 1" descr="A diagram of colorful dots&#10;&#10;Description automatically generated">
            <a:extLst>
              <a:ext uri="{FF2B5EF4-FFF2-40B4-BE49-F238E27FC236}">
                <a16:creationId xmlns:a16="http://schemas.microsoft.com/office/drawing/2014/main" id="{620AAD8B-72E5-C272-FA19-2D3FF7E1600F}"/>
              </a:ext>
            </a:extLst>
          </p:cNvPr>
          <p:cNvPicPr>
            <a:picLocks noChangeAspect="1"/>
          </p:cNvPicPr>
          <p:nvPr/>
        </p:nvPicPr>
        <p:blipFill>
          <a:blip r:embed="rId2"/>
          <a:stretch>
            <a:fillRect/>
          </a:stretch>
        </p:blipFill>
        <p:spPr>
          <a:xfrm>
            <a:off x="5577543" y="833904"/>
            <a:ext cx="4242604" cy="3162008"/>
          </a:xfrm>
          <a:prstGeom prst="rect">
            <a:avLst/>
          </a:prstGeom>
        </p:spPr>
      </p:pic>
      <p:pic>
        <p:nvPicPr>
          <p:cNvPr id="3" name="Picture 2" descr="A comparison of a bar chart&#10;&#10;Description automatically generated with medium confidence">
            <a:extLst>
              <a:ext uri="{FF2B5EF4-FFF2-40B4-BE49-F238E27FC236}">
                <a16:creationId xmlns:a16="http://schemas.microsoft.com/office/drawing/2014/main" id="{6CFC54F3-1C7A-093A-CCCF-B56A50B2E342}"/>
              </a:ext>
            </a:extLst>
          </p:cNvPr>
          <p:cNvPicPr>
            <a:picLocks noChangeAspect="1"/>
          </p:cNvPicPr>
          <p:nvPr/>
        </p:nvPicPr>
        <p:blipFill rotWithShape="1">
          <a:blip r:embed="rId3"/>
          <a:srcRect t="3157" r="3507" b="17563"/>
          <a:stretch/>
        </p:blipFill>
        <p:spPr>
          <a:xfrm>
            <a:off x="4774177" y="4101229"/>
            <a:ext cx="5779171" cy="1843042"/>
          </a:xfrm>
          <a:prstGeom prst="rect">
            <a:avLst/>
          </a:prstGeom>
        </p:spPr>
      </p:pic>
      <p:sp>
        <p:nvSpPr>
          <p:cNvPr id="4" name="TextBox 3">
            <a:extLst>
              <a:ext uri="{FF2B5EF4-FFF2-40B4-BE49-F238E27FC236}">
                <a16:creationId xmlns:a16="http://schemas.microsoft.com/office/drawing/2014/main" id="{E04DA379-E953-C327-2560-C3EC6A0EDB61}"/>
              </a:ext>
            </a:extLst>
          </p:cNvPr>
          <p:cNvSpPr txBox="1"/>
          <p:nvPr/>
        </p:nvSpPr>
        <p:spPr>
          <a:xfrm>
            <a:off x="5266900" y="5989855"/>
            <a:ext cx="2076209" cy="295466"/>
          </a:xfrm>
          <a:prstGeom prst="rect">
            <a:avLst/>
          </a:prstGeom>
          <a:noFill/>
        </p:spPr>
        <p:txBody>
          <a:bodyPr wrap="none" rtlCol="0">
            <a:spAutoFit/>
          </a:bodyPr>
          <a:lstStyle/>
          <a:p>
            <a:r>
              <a:rPr lang="en-GB" sz="1320" noProof="0" dirty="0">
                <a:cs typeface="Arial" panose="020B0604020202020204" pitchFamily="34" charset="0"/>
              </a:rPr>
              <a:t>Length of stay (log scale)</a:t>
            </a:r>
          </a:p>
        </p:txBody>
      </p:sp>
      <p:sp>
        <p:nvSpPr>
          <p:cNvPr id="5" name="TextBox 4">
            <a:extLst>
              <a:ext uri="{FF2B5EF4-FFF2-40B4-BE49-F238E27FC236}">
                <a16:creationId xmlns:a16="http://schemas.microsoft.com/office/drawing/2014/main" id="{3E1A7FA0-1154-523F-9506-E2F35917C1F1}"/>
              </a:ext>
            </a:extLst>
          </p:cNvPr>
          <p:cNvSpPr txBox="1"/>
          <p:nvPr/>
        </p:nvSpPr>
        <p:spPr>
          <a:xfrm>
            <a:off x="8106140" y="6024904"/>
            <a:ext cx="2359941" cy="295466"/>
          </a:xfrm>
          <a:prstGeom prst="rect">
            <a:avLst/>
          </a:prstGeom>
          <a:noFill/>
        </p:spPr>
        <p:txBody>
          <a:bodyPr wrap="none" rtlCol="0">
            <a:spAutoFit/>
          </a:bodyPr>
          <a:lstStyle/>
          <a:p>
            <a:r>
              <a:rPr lang="en-GB" sz="1320" noProof="0" dirty="0">
                <a:cs typeface="Arial" panose="020B0604020202020204" pitchFamily="34" charset="0"/>
              </a:rPr>
              <a:t>Rate of emergency surgeries</a:t>
            </a:r>
          </a:p>
        </p:txBody>
      </p:sp>
      <p:sp>
        <p:nvSpPr>
          <p:cNvPr id="6" name="TextBox 5">
            <a:extLst>
              <a:ext uri="{FF2B5EF4-FFF2-40B4-BE49-F238E27FC236}">
                <a16:creationId xmlns:a16="http://schemas.microsoft.com/office/drawing/2014/main" id="{76876280-E5EE-7C8C-E8EF-E9CC74075E85}"/>
              </a:ext>
            </a:extLst>
          </p:cNvPr>
          <p:cNvSpPr txBox="1"/>
          <p:nvPr/>
        </p:nvSpPr>
        <p:spPr>
          <a:xfrm>
            <a:off x="-7034302" y="6030409"/>
            <a:ext cx="2740879" cy="313932"/>
          </a:xfrm>
          <a:prstGeom prst="rect">
            <a:avLst/>
          </a:prstGeom>
          <a:noFill/>
        </p:spPr>
        <p:txBody>
          <a:bodyPr wrap="none" rtlCol="0">
            <a:spAutoFit/>
          </a:bodyPr>
          <a:lstStyle/>
          <a:p>
            <a:r>
              <a:rPr lang="en-GB" sz="1440" noProof="0" dirty="0">
                <a:cs typeface="Arial" panose="020B0604020202020204" pitchFamily="34" charset="0"/>
              </a:rPr>
              <a:t>J. Li </a:t>
            </a:r>
            <a:r>
              <a:rPr lang="en-GB" sz="1440" i="1" noProof="0" dirty="0">
                <a:cs typeface="Arial" panose="020B0604020202020204" pitchFamily="34" charset="0"/>
              </a:rPr>
              <a:t>et al</a:t>
            </a:r>
            <a:r>
              <a:rPr lang="en-GB" sz="1440" noProof="0" dirty="0">
                <a:cs typeface="Arial" panose="020B0604020202020204" pitchFamily="34" charset="0"/>
              </a:rPr>
              <a:t>., under review, 2023. </a:t>
            </a:r>
          </a:p>
        </p:txBody>
      </p:sp>
      <p:sp>
        <p:nvSpPr>
          <p:cNvPr id="7" name="TextBox 6">
            <a:extLst>
              <a:ext uri="{FF2B5EF4-FFF2-40B4-BE49-F238E27FC236}">
                <a16:creationId xmlns:a16="http://schemas.microsoft.com/office/drawing/2014/main" id="{B703F3BB-CB99-F07F-BB5A-FECEA706C27E}"/>
              </a:ext>
            </a:extLst>
          </p:cNvPr>
          <p:cNvSpPr txBox="1"/>
          <p:nvPr/>
        </p:nvSpPr>
        <p:spPr>
          <a:xfrm>
            <a:off x="506662" y="6500291"/>
            <a:ext cx="4267515" cy="246221"/>
          </a:xfrm>
          <a:prstGeom prst="rect">
            <a:avLst/>
          </a:prstGeom>
          <a:noFill/>
        </p:spPr>
        <p:txBody>
          <a:bodyPr wrap="none" rtlCol="0">
            <a:spAutoFit/>
          </a:bodyPr>
          <a:lstStyle/>
          <a:p>
            <a:r>
              <a:rPr lang="en-GB" sz="1000" noProof="0" dirty="0">
                <a:latin typeface="Gill Sans MT" panose="020B0502020104020203" pitchFamily="34" charset="77"/>
                <a:cs typeface="Arial" panose="020B0604020202020204" pitchFamily="34" charset="0"/>
              </a:rPr>
              <a:t>Image source: J. Li </a:t>
            </a:r>
            <a:r>
              <a:rPr lang="en-GB" sz="1000" i="1" noProof="0" dirty="0">
                <a:latin typeface="Gill Sans MT" panose="020B0502020104020203" pitchFamily="34" charset="77"/>
                <a:cs typeface="Arial" panose="020B0604020202020204" pitchFamily="34" charset="0"/>
              </a:rPr>
              <a:t>et al</a:t>
            </a:r>
            <a:r>
              <a:rPr lang="en-GB" sz="1000" noProof="0" dirty="0">
                <a:latin typeface="Gill Sans MT" panose="020B0502020104020203" pitchFamily="34" charset="77"/>
                <a:cs typeface="Arial" panose="020B0604020202020204" pitchFamily="34" charset="0"/>
              </a:rPr>
              <a:t>., BMC Medical Informatics and Decision Making, 2024.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5C0BB2EA-43CE-55DC-AC4D-02CF977AB33D}"/>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Clustering</a:t>
            </a:r>
          </a:p>
        </p:txBody>
      </p:sp>
      <p:sp>
        <p:nvSpPr>
          <p:cNvPr id="43010" name="Content Placeholder 2">
            <a:extLst>
              <a:ext uri="{FF2B5EF4-FFF2-40B4-BE49-F238E27FC236}">
                <a16:creationId xmlns:a16="http://schemas.microsoft.com/office/drawing/2014/main" id="{EA332352-3AE2-DFEB-1A1A-9BF15C3487F0}"/>
              </a:ext>
            </a:extLst>
          </p:cNvPr>
          <p:cNvSpPr>
            <a:spLocks noGrp="1"/>
          </p:cNvSpPr>
          <p:nvPr>
            <p:ph idx="1"/>
          </p:nvPr>
        </p:nvSpPr>
        <p:spPr/>
        <p:txBody>
          <a:bodyPr/>
          <a:lstStyle/>
          <a:p>
            <a:r>
              <a:rPr lang="en-GB" noProof="0" dirty="0">
                <a:ea typeface="ＭＳ Ｐゴシック" panose="020B0600070205080204" pitchFamily="34" charset="-128"/>
              </a:rPr>
              <a:t>The problem that needs to be solved in clustering:</a:t>
            </a:r>
          </a:p>
          <a:p>
            <a:pPr lvl="1"/>
            <a:r>
              <a:rPr lang="en-GB" sz="2400" noProof="0" dirty="0">
                <a:ea typeface="ＭＳ Ｐゴシック" panose="020B0600070205080204" pitchFamily="34" charset="-128"/>
              </a:rPr>
              <a:t>For example, given a dataset, if we knew </a:t>
            </a:r>
            <a:r>
              <a:rPr lang="en-GB" sz="2400" dirty="0">
                <a:ea typeface="ＭＳ Ｐゴシック" panose="020B0600070205080204" pitchFamily="34" charset="-128"/>
              </a:rPr>
              <a:t>there were 3 groups but did not have access to a taxonomy (i.e., </a:t>
            </a:r>
            <a:r>
              <a:rPr lang="en-GB" sz="2400" noProof="0" dirty="0">
                <a:ea typeface="ＭＳ Ｐゴシック" panose="020B0600070205080204" pitchFamily="34" charset="-128"/>
              </a:rPr>
              <a:t>labels) to directly identify them, we could try a clustering task.</a:t>
            </a:r>
          </a:p>
          <a:p>
            <a:pPr lvl="1"/>
            <a:r>
              <a:rPr lang="en-GB" sz="2400" noProof="0" dirty="0">
                <a:ea typeface="ＭＳ Ｐゴシック" panose="020B0600070205080204" pitchFamily="34" charset="-128"/>
              </a:rPr>
              <a:t>This means splitting the data into well-separated </a:t>
            </a:r>
            <a:r>
              <a:rPr lang="en-GB" sz="2400" dirty="0">
                <a:ea typeface="ＭＳ Ｐゴシック" panose="020B0600070205080204" pitchFamily="34" charset="-128"/>
              </a:rPr>
              <a:t>groups </a:t>
            </a:r>
            <a:r>
              <a:rPr lang="en-GB" sz="2400" noProof="0" dirty="0">
                <a:ea typeface="ＭＳ Ｐゴシック" panose="020B0600070205080204" pitchFamily="34" charset="-128"/>
              </a:rPr>
              <a:t>called clusters.</a:t>
            </a:r>
          </a:p>
        </p:txBody>
      </p:sp>
      <p:sp>
        <p:nvSpPr>
          <p:cNvPr id="43011" name="Slide Number Placeholder 3">
            <a:extLst>
              <a:ext uri="{FF2B5EF4-FFF2-40B4-BE49-F238E27FC236}">
                <a16:creationId xmlns:a16="http://schemas.microsoft.com/office/drawing/2014/main" id="{BEFA64AE-2E76-7019-0275-9ACCA5F2B0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AE0CC51-FACD-054E-9B2E-EB1A570039C1}" type="slidenum">
              <a:rPr lang="en-GB" sz="1000" noProof="0">
                <a:latin typeface="Gill Sans MT" panose="020B0502020104020203" pitchFamily="34" charset="77"/>
              </a:rPr>
              <a:pPr/>
              <a:t>54</a:t>
            </a:fld>
            <a:endParaRPr lang="en-GB" sz="1000" noProof="0" dirty="0">
              <a:latin typeface="Gill Sans MT" panose="020B0502020104020203" pitchFamily="34" charset="77"/>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FC1FA004-CB7E-2E1B-3C9D-B5020A82EC3D}"/>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K-means clustering</a:t>
            </a:r>
          </a:p>
        </p:txBody>
      </p:sp>
      <mc:AlternateContent xmlns:mc="http://schemas.openxmlformats.org/markup-compatibility/2006" xmlns:a14="http://schemas.microsoft.com/office/drawing/2010/main">
        <mc:Choice Requires="a14">
          <p:sp>
            <p:nvSpPr>
              <p:cNvPr id="44034" name="Content Placeholder 2">
                <a:extLst>
                  <a:ext uri="{FF2B5EF4-FFF2-40B4-BE49-F238E27FC236}">
                    <a16:creationId xmlns:a16="http://schemas.microsoft.com/office/drawing/2014/main" id="{8FD608A5-E8F7-5770-7F8D-ACEAB184D0BB}"/>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The </a:t>
                </a:r>
                <a14:m>
                  <m:oMath xmlns:m="http://schemas.openxmlformats.org/officeDocument/2006/math">
                    <m:r>
                      <a:rPr lang="en-GB" i="1">
                        <a:latin typeface="Cambria Math" panose="02040503050406030204" pitchFamily="18" charset="0"/>
                        <a:ea typeface="ＭＳ Ｐゴシック" panose="020B0600070205080204" pitchFamily="34" charset="-128"/>
                      </a:rPr>
                      <m:t>𝐾</m:t>
                    </m:r>
                    <m:r>
                      <a:rPr lang="en-GB" i="1">
                        <a:latin typeface="Cambria Math" panose="02040503050406030204" pitchFamily="18" charset="0"/>
                        <a:ea typeface="ＭＳ Ｐゴシック" panose="020B0600070205080204" pitchFamily="34" charset="-128"/>
                      </a:rPr>
                      <m:t>−</m:t>
                    </m:r>
                    <m:r>
                      <a:rPr lang="en-GB" i="1">
                        <a:latin typeface="Cambria Math" panose="02040503050406030204" pitchFamily="18" charset="0"/>
                        <a:ea typeface="ＭＳ Ｐゴシック" panose="020B0600070205080204" pitchFamily="34" charset="-128"/>
                      </a:rPr>
                      <m:t>𝑚𝑒𝑎𝑛𝑠</m:t>
                    </m:r>
                    <m:r>
                      <a:rPr lang="en-GB" i="1">
                        <a:latin typeface="Cambria Math" panose="02040503050406030204" pitchFamily="18" charset="0"/>
                        <a:ea typeface="ＭＳ Ｐゴシック" panose="020B0600070205080204" pitchFamily="34" charset="-128"/>
                      </a:rPr>
                      <m:t> </m:t>
                    </m:r>
                    <m:r>
                      <m:rPr>
                        <m:sty m:val="p"/>
                      </m:rPr>
                      <a:rPr lang="en-GB" i="0">
                        <a:latin typeface="Cambria Math" panose="02040503050406030204" pitchFamily="18" charset="0"/>
                        <a:ea typeface="ＭＳ Ｐゴシック" panose="020B0600070205080204" pitchFamily="34" charset="-128"/>
                      </a:rPr>
                      <m:t>algorithm</m:t>
                    </m:r>
                    <m:r>
                      <a:rPr lang="en-GB" i="0">
                        <a:latin typeface="Cambria Math" panose="02040503050406030204" pitchFamily="18" charset="0"/>
                        <a:ea typeface="ＭＳ Ｐゴシック" panose="020B0600070205080204" pitchFamily="34" charset="-128"/>
                      </a:rPr>
                      <m:t> </m:t>
                    </m:r>
                    <m:r>
                      <m:rPr>
                        <m:sty m:val="p"/>
                      </m:rPr>
                      <a:rPr lang="en-GB" i="0">
                        <a:latin typeface="Cambria Math" panose="02040503050406030204" pitchFamily="18" charset="0"/>
                        <a:ea typeface="ＭＳ Ｐゴシック" panose="020B0600070205080204" pitchFamily="34" charset="-128"/>
                      </a:rPr>
                      <m:t>clusters</m:t>
                    </m:r>
                    <m:r>
                      <a:rPr lang="en-GB" i="0">
                        <a:latin typeface="Cambria Math" panose="02040503050406030204" pitchFamily="18" charset="0"/>
                        <a:ea typeface="ＭＳ Ｐゴシック" panose="020B0600070205080204" pitchFamily="34" charset="-128"/>
                      </a:rPr>
                      <m:t> </m:t>
                    </m:r>
                    <m:r>
                      <m:rPr>
                        <m:sty m:val="p"/>
                      </m:rPr>
                      <a:rPr lang="en-GB" i="0">
                        <a:latin typeface="Cambria Math" panose="02040503050406030204" pitchFamily="18" charset="0"/>
                        <a:ea typeface="ＭＳ Ｐゴシック" panose="020B0600070205080204" pitchFamily="34" charset="-128"/>
                      </a:rPr>
                      <m:t>data</m:t>
                    </m:r>
                    <m:r>
                      <a:rPr lang="en-GB" i="0">
                        <a:latin typeface="Cambria Math" panose="02040503050406030204" pitchFamily="18" charset="0"/>
                        <a:ea typeface="ＭＳ Ｐゴシック" panose="020B0600070205080204" pitchFamily="34" charset="-128"/>
                      </a:rPr>
                      <m:t> </m:t>
                    </m:r>
                    <m:r>
                      <m:rPr>
                        <m:sty m:val="p"/>
                      </m:rPr>
                      <a:rPr lang="en-GB" i="0">
                        <a:latin typeface="Cambria Math" panose="02040503050406030204" pitchFamily="18" charset="0"/>
                        <a:ea typeface="ＭＳ Ｐゴシック" panose="020B0600070205080204" pitchFamily="34" charset="-128"/>
                      </a:rPr>
                      <m:t>by</m:t>
                    </m:r>
                    <m:r>
                      <a:rPr lang="en-GB" i="0">
                        <a:latin typeface="Cambria Math" panose="02040503050406030204" pitchFamily="18" charset="0"/>
                        <a:ea typeface="ＭＳ Ｐゴシック" panose="020B0600070205080204" pitchFamily="34" charset="-128"/>
                      </a:rPr>
                      <m:t> </m:t>
                    </m:r>
                    <m:r>
                      <m:rPr>
                        <m:sty m:val="p"/>
                      </m:rPr>
                      <a:rPr lang="en-GB" i="0">
                        <a:latin typeface="Cambria Math" panose="02040503050406030204" pitchFamily="18" charset="0"/>
                        <a:ea typeface="ＭＳ Ｐゴシック" panose="020B0600070205080204" pitchFamily="34" charset="-128"/>
                      </a:rPr>
                      <m:t>trying</m:t>
                    </m:r>
                    <m:r>
                      <a:rPr lang="en-GB" i="0">
                        <a:latin typeface="Cambria Math" panose="02040503050406030204" pitchFamily="18" charset="0"/>
                        <a:ea typeface="ＭＳ Ｐゴシック" panose="020B0600070205080204" pitchFamily="34" charset="-128"/>
                      </a:rPr>
                      <m:t> </m:t>
                    </m:r>
                    <m:r>
                      <m:rPr>
                        <m:sty m:val="p"/>
                      </m:rPr>
                      <a:rPr lang="en-GB" i="0">
                        <a:latin typeface="Cambria Math" panose="02040503050406030204" pitchFamily="18" charset="0"/>
                        <a:ea typeface="ＭＳ Ｐゴシック" panose="020B0600070205080204" pitchFamily="34" charset="-128"/>
                      </a:rPr>
                      <m:t>to</m:t>
                    </m:r>
                    <m:r>
                      <a:rPr lang="en-GB" i="0">
                        <a:latin typeface="Cambria Math" panose="02040503050406030204" pitchFamily="18" charset="0"/>
                        <a:ea typeface="ＭＳ Ｐゴシック" panose="020B0600070205080204" pitchFamily="34" charset="-128"/>
                      </a:rPr>
                      <m:t> </m:t>
                    </m:r>
                    <m:r>
                      <m:rPr>
                        <m:sty m:val="p"/>
                      </m:rPr>
                      <a:rPr lang="en-GB" i="0">
                        <a:latin typeface="Cambria Math" panose="02040503050406030204" pitchFamily="18" charset="0"/>
                        <a:ea typeface="ＭＳ Ｐゴシック" panose="020B0600070205080204" pitchFamily="34" charset="-128"/>
                      </a:rPr>
                      <m:t>separate</m:t>
                    </m:r>
                    <m:r>
                      <a:rPr lang="en-GB" i="0">
                        <a:latin typeface="Cambria Math" panose="02040503050406030204" pitchFamily="18" charset="0"/>
                        <a:ea typeface="ＭＳ Ｐゴシック" panose="020B0600070205080204" pitchFamily="34" charset="-128"/>
                      </a:rPr>
                      <m:t> </m:t>
                    </m:r>
                    <m:r>
                      <m:rPr>
                        <m:sty m:val="p"/>
                      </m:rPr>
                      <a:rPr lang="en-GB" i="0">
                        <a:latin typeface="Cambria Math" panose="02040503050406030204" pitchFamily="18" charset="0"/>
                        <a:ea typeface="ＭＳ Ｐゴシック" panose="020B0600070205080204" pitchFamily="34" charset="-128"/>
                      </a:rPr>
                      <m:t>samples</m:t>
                    </m:r>
                    <m:r>
                      <a:rPr lang="en-GB" i="0">
                        <a:latin typeface="Cambria Math" panose="02040503050406030204" pitchFamily="18" charset="0"/>
                        <a:ea typeface="ＭＳ Ｐゴシック" panose="020B0600070205080204" pitchFamily="34" charset="-128"/>
                      </a:rPr>
                      <m:t> </m:t>
                    </m:r>
                    <m:r>
                      <m:rPr>
                        <m:sty m:val="p"/>
                      </m:rPr>
                      <a:rPr lang="en-GB" i="0">
                        <a:latin typeface="Cambria Math" panose="02040503050406030204" pitchFamily="18" charset="0"/>
                        <a:ea typeface="ＭＳ Ｐゴシック" panose="020B0600070205080204" pitchFamily="34" charset="-128"/>
                      </a:rPr>
                      <m:t>into</m:t>
                    </m:r>
                  </m:oMath>
                </a14:m>
                <a:r>
                  <a:rPr lang="en-GB" noProof="0" dirty="0">
                    <a:solidFill>
                      <a:srgbClr val="FF0000"/>
                    </a:solidFill>
                    <a:ea typeface="ＭＳ Ｐゴシック" panose="020B0600070205080204" pitchFamily="34" charset="-128"/>
                  </a:rPr>
                  <a:t> </a:t>
                </a:r>
                <a:r>
                  <a:rPr lang="en-GB" noProof="0" dirty="0">
                    <a:ea typeface="ＭＳ Ｐゴシック" panose="020B0600070205080204" pitchFamily="34" charset="-128"/>
                  </a:rPr>
                  <a:t>a</a:t>
                </a:r>
                <a:r>
                  <a:rPr lang="en-GB" noProof="0" dirty="0">
                    <a:solidFill>
                      <a:srgbClr val="FF0000"/>
                    </a:solidFill>
                    <a:ea typeface="ＭＳ Ｐゴシック" panose="020B0600070205080204" pitchFamily="34" charset="-128"/>
                  </a:rPr>
                  <a:t> set </a:t>
                </a:r>
                <a:r>
                  <a:rPr lang="en-GB" noProof="0" dirty="0">
                    <a:solidFill>
                      <a:srgbClr val="FF0000"/>
                    </a:solidFill>
                    <a:latin typeface="Gill Sans MT" panose="020B0502020104020203" pitchFamily="34" charset="77"/>
                    <a:ea typeface="ＭＳ Ｐゴシック" panose="020B0600070205080204" pitchFamily="34" charset="-128"/>
                  </a:rPr>
                  <a:t>of equal variance</a:t>
                </a:r>
                <a:r>
                  <a:rPr lang="en-GB" noProof="0" dirty="0">
                    <a:latin typeface="Gill Sans MT" panose="020B0502020104020203" pitchFamily="34" charset="77"/>
                    <a:ea typeface="ＭＳ Ｐゴシック" panose="020B0600070205080204" pitchFamily="34" charset="-128"/>
                  </a:rPr>
                  <a:t>, minimising a criterion known as the inertia or within-cluster sum-of-squares. </a:t>
                </a:r>
              </a:p>
              <a:p>
                <a:r>
                  <a:rPr lang="en-GB" noProof="0" dirty="0">
                    <a:latin typeface="Gill Sans MT" panose="020B0502020104020203" pitchFamily="34" charset="77"/>
                    <a:ea typeface="ＭＳ Ｐゴシック" panose="020B0600070205080204" pitchFamily="34" charset="-128"/>
                  </a:rPr>
                  <a:t>This algorithm requires the number of clusters to be specified. </a:t>
                </a:r>
              </a:p>
              <a:p>
                <a:r>
                  <a:rPr lang="en-GB" noProof="0" dirty="0">
                    <a:latin typeface="Gill Sans MT" panose="020B0502020104020203" pitchFamily="34" charset="77"/>
                    <a:ea typeface="ＭＳ Ｐゴシック" panose="020B0600070205080204" pitchFamily="34" charset="-128"/>
                  </a:rPr>
                  <a:t>It scales well to a large number of samples </a:t>
                </a:r>
                <a:r>
                  <a:rPr lang="en-GB" dirty="0">
                    <a:ea typeface="ＭＳ Ｐゴシック" panose="020B0600070205080204" pitchFamily="34" charset="-128"/>
                  </a:rPr>
                  <a:t>and has been used across a wide range of application areas. </a:t>
                </a:r>
              </a:p>
              <a:p>
                <a:r>
                  <a:rPr lang="en-GB" dirty="0">
                    <a:ea typeface="ＭＳ Ｐゴシック" panose="020B0600070205080204" pitchFamily="34" charset="-128"/>
                  </a:rPr>
                  <a:t>The algorithm divides a set of N samples into K disjoint clusters C</a:t>
                </a:r>
                <a:r>
                  <a:rPr lang="en-GB" baseline="-25000" dirty="0">
                    <a:ea typeface="ＭＳ Ｐゴシック" panose="020B0600070205080204" pitchFamily="34" charset="-128"/>
                  </a:rPr>
                  <a:t>i</a:t>
                </a:r>
                <a:r>
                  <a:rPr lang="en-GB" dirty="0">
                    <a:ea typeface="ＭＳ Ｐゴシック" panose="020B0600070205080204" pitchFamily="34" charset="-128"/>
                  </a:rPr>
                  <a:t>, each described by a mean </a:t>
                </a:r>
                <a:r>
                  <a:rPr lang="el-GR" dirty="0">
                    <a:ea typeface="ＭＳ Ｐゴシック" panose="020B0600070205080204" pitchFamily="34" charset="-128"/>
                  </a:rPr>
                  <a:t>μ</a:t>
                </a:r>
                <a:r>
                  <a:rPr lang="en-GB" baseline="-25000" dirty="0" err="1">
                    <a:ea typeface="ＭＳ Ｐゴシック" panose="020B0600070205080204" pitchFamily="34" charset="-128"/>
                  </a:rPr>
                  <a:t>i</a:t>
                </a:r>
                <a:r>
                  <a:rPr lang="en-GB" dirty="0">
                    <a:ea typeface="ＭＳ Ｐゴシック" panose="020B0600070205080204" pitchFamily="34" charset="-128"/>
                  </a:rPr>
                  <a:t>.</a:t>
                </a:r>
                <a:endParaRPr lang="en-GB" noProof="0" dirty="0">
                  <a:latin typeface="Gill Sans MT" panose="020B0502020104020203" pitchFamily="34" charset="77"/>
                  <a:ea typeface="ＭＳ Ｐゴシック" panose="020B0600070205080204" pitchFamily="34" charset="-128"/>
                </a:endParaRPr>
              </a:p>
            </p:txBody>
          </p:sp>
        </mc:Choice>
        <mc:Fallback xmlns="">
          <p:sp>
            <p:nvSpPr>
              <p:cNvPr id="44034" name="Content Placeholder 2">
                <a:extLst>
                  <a:ext uri="{FF2B5EF4-FFF2-40B4-BE49-F238E27FC236}">
                    <a16:creationId xmlns:a16="http://schemas.microsoft.com/office/drawing/2014/main" id="{8FD608A5-E8F7-5770-7F8D-ACEAB184D0BB}"/>
                  </a:ext>
                </a:extLst>
              </p:cNvPr>
              <p:cNvSpPr>
                <a:spLocks noGrp="1" noRot="1" noChangeAspect="1" noMove="1" noResize="1" noEditPoints="1" noAdjustHandles="1" noChangeArrowheads="1" noChangeShapeType="1" noTextEdit="1"/>
              </p:cNvSpPr>
              <p:nvPr>
                <p:ph idx="1"/>
              </p:nvPr>
            </p:nvSpPr>
            <p:spPr>
              <a:blipFill>
                <a:blip r:embed="rId2"/>
                <a:stretch>
                  <a:fillRect l="-925" t="-1018" r="-1272"/>
                </a:stretch>
              </a:blipFill>
            </p:spPr>
            <p:txBody>
              <a:bodyPr/>
              <a:lstStyle/>
              <a:p>
                <a:r>
                  <a:rPr lang="en-GB">
                    <a:noFill/>
                  </a:rPr>
                  <a:t> </a:t>
                </a:r>
              </a:p>
            </p:txBody>
          </p:sp>
        </mc:Fallback>
      </mc:AlternateContent>
      <p:sp>
        <p:nvSpPr>
          <p:cNvPr id="44035" name="Slide Number Placeholder 3">
            <a:extLst>
              <a:ext uri="{FF2B5EF4-FFF2-40B4-BE49-F238E27FC236}">
                <a16:creationId xmlns:a16="http://schemas.microsoft.com/office/drawing/2014/main" id="{815A385A-17C6-70A9-1AEF-177C41AC1A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D8CF856-EC88-5F4C-8327-1FE08733C9D7}" type="slidenum">
              <a:rPr lang="en-GB" sz="1000" noProof="0">
                <a:latin typeface="Gill Sans MT" panose="020B0502020104020203" pitchFamily="34" charset="77"/>
              </a:rPr>
              <a:pPr/>
              <a:t>55</a:t>
            </a:fld>
            <a:endParaRPr lang="en-GB" sz="1000" noProof="0" dirty="0">
              <a:latin typeface="Gill Sans MT" panose="020B0502020104020203" pitchFamily="34" charset="77"/>
            </a:endParaRPr>
          </a:p>
        </p:txBody>
      </p:sp>
      <p:sp>
        <p:nvSpPr>
          <p:cNvPr id="5" name="TextBox 4">
            <a:extLst>
              <a:ext uri="{FF2B5EF4-FFF2-40B4-BE49-F238E27FC236}">
                <a16:creationId xmlns:a16="http://schemas.microsoft.com/office/drawing/2014/main" id="{964E0813-82FD-9819-EF1B-390B669790C6}"/>
              </a:ext>
            </a:extLst>
          </p:cNvPr>
          <p:cNvSpPr txBox="1"/>
          <p:nvPr/>
        </p:nvSpPr>
        <p:spPr>
          <a:xfrm>
            <a:off x="695400" y="6336574"/>
            <a:ext cx="4579709" cy="258532"/>
          </a:xfrm>
          <a:prstGeom prst="rect">
            <a:avLst/>
          </a:prstGeom>
          <a:noFill/>
        </p:spPr>
        <p:txBody>
          <a:bodyPr wrap="square">
            <a:spAutoFit/>
          </a:bodyPr>
          <a:lstStyle/>
          <a:p>
            <a:r>
              <a:rPr lang="en-GB" sz="1080" noProof="0" dirty="0">
                <a:latin typeface="Gill Sans MT" panose="020B0502020104020203" pitchFamily="34" charset="77"/>
              </a:rPr>
              <a:t>Source: Scikit learn documentation</a:t>
            </a:r>
            <a:endParaRPr lang="en-GB" sz="1080" i="1" noProof="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CD169F93-095C-63EE-3550-74DBEE286CD9}"/>
                  </a:ext>
                </a:extLst>
              </p14:cNvPr>
              <p14:cNvContentPartPr/>
              <p14:nvPr/>
            </p14:nvContentPartPr>
            <p14:xfrm>
              <a:off x="237240" y="4487040"/>
              <a:ext cx="11147760" cy="2193480"/>
            </p14:xfrm>
          </p:contentPart>
        </mc:Choice>
        <mc:Fallback>
          <p:pic>
            <p:nvPicPr>
              <p:cNvPr id="2" name="Ink 1">
                <a:extLst>
                  <a:ext uri="{FF2B5EF4-FFF2-40B4-BE49-F238E27FC236}">
                    <a16:creationId xmlns:a16="http://schemas.microsoft.com/office/drawing/2014/main" id="{CD169F93-095C-63EE-3550-74DBEE286CD9}"/>
                  </a:ext>
                </a:extLst>
              </p:cNvPr>
              <p:cNvPicPr/>
              <p:nvPr/>
            </p:nvPicPr>
            <p:blipFill>
              <a:blip r:embed="rId4"/>
              <a:stretch>
                <a:fillRect/>
              </a:stretch>
            </p:blipFill>
            <p:spPr>
              <a:xfrm>
                <a:off x="227880" y="4477680"/>
                <a:ext cx="11166480" cy="2212200"/>
              </a:xfrm>
              <a:prstGeom prst="rect">
                <a:avLst/>
              </a:prstGeom>
            </p:spPr>
          </p:pic>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0C34-A722-DDDC-EFFB-D07DCA1A3C60}"/>
              </a:ext>
            </a:extLst>
          </p:cNvPr>
          <p:cNvSpPr>
            <a:spLocks noGrp="1"/>
          </p:cNvSpPr>
          <p:nvPr>
            <p:ph type="title"/>
          </p:nvPr>
        </p:nvSpPr>
        <p:spPr/>
        <p:txBody>
          <a:bodyPr/>
          <a:lstStyle/>
          <a:p>
            <a:r>
              <a:rPr lang="en-GB" noProof="0" dirty="0"/>
              <a:t>K-means</a:t>
            </a:r>
          </a:p>
        </p:txBody>
      </p:sp>
      <p:sp>
        <p:nvSpPr>
          <p:cNvPr id="3" name="Slide Number Placeholder 2">
            <a:extLst>
              <a:ext uri="{FF2B5EF4-FFF2-40B4-BE49-F238E27FC236}">
                <a16:creationId xmlns:a16="http://schemas.microsoft.com/office/drawing/2014/main" id="{9E7554A6-78EA-2BE5-1717-6F2366CA8280}"/>
              </a:ext>
            </a:extLst>
          </p:cNvPr>
          <p:cNvSpPr>
            <a:spLocks noGrp="1"/>
          </p:cNvSpPr>
          <p:nvPr>
            <p:ph type="sldNum" sz="quarter" idx="12"/>
          </p:nvPr>
        </p:nvSpPr>
        <p:spPr/>
        <p:txBody>
          <a:bodyPr/>
          <a:lstStyle/>
          <a:p>
            <a:fld id="{BB98F552-A29D-2D4E-8192-F20670493719}" type="slidenum">
              <a:rPr lang="en-GB" noProof="0" smtClean="0"/>
              <a:pPr/>
              <a:t>56</a:t>
            </a:fld>
            <a:endParaRPr lang="en-GB" noProof="0" dirty="0"/>
          </a:p>
        </p:txBody>
      </p:sp>
      <p:pic>
        <p:nvPicPr>
          <p:cNvPr id="7" name="Picture 6" descr="Chart, scatter chart&#10;&#10;Description automatically generated">
            <a:extLst>
              <a:ext uri="{FF2B5EF4-FFF2-40B4-BE49-F238E27FC236}">
                <a16:creationId xmlns:a16="http://schemas.microsoft.com/office/drawing/2014/main" id="{186F0C14-0CA8-BE10-79E1-01C5590C8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435" y="1268761"/>
            <a:ext cx="6277481" cy="4816823"/>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4EBAF3EE-FB6E-FDE6-8484-B3E4C117DD7B}"/>
                  </a:ext>
                </a:extLst>
              </p14:cNvPr>
              <p14:cNvContentPartPr/>
              <p14:nvPr/>
            </p14:nvContentPartPr>
            <p14:xfrm>
              <a:off x="4746600" y="2451240"/>
              <a:ext cx="2789280" cy="2264040"/>
            </p14:xfrm>
          </p:contentPart>
        </mc:Choice>
        <mc:Fallback>
          <p:pic>
            <p:nvPicPr>
              <p:cNvPr id="4" name="Ink 3">
                <a:extLst>
                  <a:ext uri="{FF2B5EF4-FFF2-40B4-BE49-F238E27FC236}">
                    <a16:creationId xmlns:a16="http://schemas.microsoft.com/office/drawing/2014/main" id="{4EBAF3EE-FB6E-FDE6-8484-B3E4C117DD7B}"/>
                  </a:ext>
                </a:extLst>
              </p:cNvPr>
              <p:cNvPicPr/>
              <p:nvPr/>
            </p:nvPicPr>
            <p:blipFill>
              <a:blip r:embed="rId4"/>
              <a:stretch>
                <a:fillRect/>
              </a:stretch>
            </p:blipFill>
            <p:spPr>
              <a:xfrm>
                <a:off x="4737240" y="2441880"/>
                <a:ext cx="2808000" cy="2282760"/>
              </a:xfrm>
              <a:prstGeom prst="rect">
                <a:avLst/>
              </a:prstGeom>
            </p:spPr>
          </p:pic>
        </mc:Fallback>
      </mc:AlternateContent>
    </p:spTree>
    <p:extLst>
      <p:ext uri="{BB962C8B-B14F-4D97-AF65-F5344CB8AC3E}">
        <p14:creationId xmlns:p14="http://schemas.microsoft.com/office/powerpoint/2010/main" val="18343782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BCB323D2-4E77-8A83-F031-40B0583C982C}"/>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K-Means</a:t>
            </a:r>
          </a:p>
        </p:txBody>
      </p:sp>
      <mc:AlternateContent xmlns:mc="http://schemas.openxmlformats.org/markup-compatibility/2006" xmlns:a14="http://schemas.microsoft.com/office/drawing/2010/main">
        <mc:Choice Requires="a14">
          <p:sp>
            <p:nvSpPr>
              <p:cNvPr id="45058" name="Content Placeholder 2">
                <a:extLst>
                  <a:ext uri="{FF2B5EF4-FFF2-40B4-BE49-F238E27FC236}">
                    <a16:creationId xmlns:a16="http://schemas.microsoft.com/office/drawing/2014/main" id="{71CB1709-19C6-7AAE-2D4B-3189718762BA}"/>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The means are commonly called the cluster “centroids”; note that they are not, in general, points from </a:t>
                </a:r>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𝑋</m:t>
                    </m:r>
                  </m:oMath>
                </a14:m>
                <a:r>
                  <a:rPr lang="en-GB" noProof="0" dirty="0">
                    <a:latin typeface="Gill Sans MT" panose="020B0502020104020203" pitchFamily="34" charset="77"/>
                    <a:ea typeface="ＭＳ Ｐゴシック" panose="020B0600070205080204" pitchFamily="34" charset="-128"/>
                  </a:rPr>
                  <a:t>, although they live in the same space. </a:t>
                </a:r>
              </a:p>
              <a:p>
                <a:r>
                  <a:rPr lang="en-GB" noProof="0" dirty="0">
                    <a:latin typeface="Gill Sans MT" panose="020B0502020104020203" pitchFamily="34" charset="77"/>
                    <a:ea typeface="ＭＳ Ｐゴシック" panose="020B0600070205080204" pitchFamily="34" charset="-128"/>
                  </a:rPr>
                  <a:t>The K-means algorithm aims to choose centroids that minimise the inertia, or within-cluster sum of squared criterion:</a:t>
                </a:r>
              </a:p>
              <a:p>
                <a:endParaRPr lang="en-GB" noProof="0" dirty="0">
                  <a:latin typeface="Gill Sans MT" panose="020B0502020104020203" pitchFamily="34" charset="77"/>
                  <a:ea typeface="ＭＳ Ｐゴシック" panose="020B0600070205080204" pitchFamily="34" charset="-128"/>
                </a:endParaRPr>
              </a:p>
            </p:txBody>
          </p:sp>
        </mc:Choice>
        <mc:Fallback xmlns="">
          <p:sp>
            <p:nvSpPr>
              <p:cNvPr id="45058" name="Content Placeholder 2">
                <a:extLst>
                  <a:ext uri="{FF2B5EF4-FFF2-40B4-BE49-F238E27FC236}">
                    <a16:creationId xmlns:a16="http://schemas.microsoft.com/office/drawing/2014/main" id="{71CB1709-19C6-7AAE-2D4B-3189718762BA}"/>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5059" name="Slide Number Placeholder 3">
            <a:extLst>
              <a:ext uri="{FF2B5EF4-FFF2-40B4-BE49-F238E27FC236}">
                <a16:creationId xmlns:a16="http://schemas.microsoft.com/office/drawing/2014/main" id="{722BD20E-4AC9-D5D6-4AD8-885285E730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4914533-F6C7-FC45-902B-CB00975A8D1F}" type="slidenum">
              <a:rPr lang="en-GB" sz="1000" noProof="0">
                <a:latin typeface="Gill Sans MT" panose="020B0502020104020203" pitchFamily="34" charset="77"/>
              </a:rPr>
              <a:pPr/>
              <a:t>57</a:t>
            </a:fld>
            <a:endParaRPr lang="en-GB" sz="1000" noProof="0" dirty="0">
              <a:latin typeface="Gill Sans MT" panose="020B0502020104020203" pitchFamily="34" charset="7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4D2964-AF06-1D2C-D949-CE7763F80423}"/>
                  </a:ext>
                </a:extLst>
              </p:cNvPr>
              <p:cNvSpPr txBox="1"/>
              <p:nvPr/>
            </p:nvSpPr>
            <p:spPr>
              <a:xfrm>
                <a:off x="1602701" y="3169771"/>
                <a:ext cx="2085956" cy="7564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GB" i="1" noProof="0" smtClean="0">
                              <a:latin typeface="Cambria Math" panose="02040503050406030204" pitchFamily="18" charset="0"/>
                            </a:rPr>
                          </m:ctrlPr>
                        </m:naryPr>
                        <m:sub>
                          <m:r>
                            <m:rPr>
                              <m:brk m:alnAt="23"/>
                            </m:rPr>
                            <a:rPr lang="en-GB" b="0" i="1" noProof="0" smtClean="0">
                              <a:latin typeface="Cambria Math" panose="02040503050406030204" pitchFamily="18" charset="0"/>
                            </a:rPr>
                            <m:t>𝑖</m:t>
                          </m:r>
                          <m:r>
                            <a:rPr lang="en-GB" b="0" i="1" noProof="0" smtClean="0">
                              <a:latin typeface="Cambria Math" panose="02040503050406030204" pitchFamily="18" charset="0"/>
                            </a:rPr>
                            <m:t>=0</m:t>
                          </m:r>
                        </m:sub>
                        <m:sup>
                          <m:r>
                            <a:rPr lang="en-GB" b="0" i="1" noProof="0" smtClean="0">
                              <a:latin typeface="Cambria Math" panose="02040503050406030204" pitchFamily="18" charset="0"/>
                            </a:rPr>
                            <m:t>𝑛</m:t>
                          </m:r>
                        </m:sup>
                        <m:e>
                          <m:func>
                            <m:funcPr>
                              <m:ctrlPr>
                                <a:rPr lang="en-GB" i="1" noProof="0">
                                  <a:latin typeface="Cambria Math" panose="02040503050406030204" pitchFamily="18" charset="0"/>
                                </a:rPr>
                              </m:ctrlPr>
                            </m:funcPr>
                            <m:fName>
                              <m:r>
                                <m:rPr>
                                  <m:sty m:val="p"/>
                                </m:rPr>
                                <a:rPr lang="en-GB" noProof="0">
                                  <a:latin typeface="Cambria Math" panose="02040503050406030204" pitchFamily="18" charset="0"/>
                                </a:rPr>
                                <m:t>min</m:t>
                              </m:r>
                            </m:fName>
                            <m:e>
                              <m:r>
                                <a:rPr lang="en-GB" i="1" noProof="0">
                                  <a:latin typeface="Cambria Math" panose="02040503050406030204" pitchFamily="18" charset="0"/>
                                </a:rPr>
                                <m:t>(</m:t>
                              </m:r>
                              <m:sSup>
                                <m:sSupPr>
                                  <m:ctrlPr>
                                    <a:rPr lang="en-GB" i="1" noProof="0">
                                      <a:latin typeface="Cambria Math" panose="02040503050406030204" pitchFamily="18" charset="0"/>
                                    </a:rPr>
                                  </m:ctrlPr>
                                </m:sSupPr>
                                <m:e>
                                  <m:d>
                                    <m:dPr>
                                      <m:begChr m:val="‖"/>
                                      <m:endChr m:val="‖"/>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i="1" noProof="0">
                                              <a:latin typeface="Cambria Math" panose="02040503050406030204" pitchFamily="18" charset="0"/>
                                              <a:ea typeface="Cambria Math" panose="02040503050406030204" pitchFamily="18" charset="0"/>
                                            </a:rPr>
                                            <m:t>𝜇</m:t>
                                          </m:r>
                                        </m:e>
                                        <m:sub>
                                          <m:r>
                                            <a:rPr lang="en-GB" i="1" noProof="0">
                                              <a:latin typeface="Cambria Math" panose="02040503050406030204" pitchFamily="18" charset="0"/>
                                            </a:rPr>
                                            <m:t>𝑗</m:t>
                                          </m:r>
                                        </m:sub>
                                      </m:sSub>
                                      <m:r>
                                        <a:rPr lang="en-GB" i="1" noProof="0">
                                          <a:latin typeface="Cambria Math" panose="02040503050406030204" pitchFamily="18" charset="0"/>
                                        </a:rPr>
                                        <m:t> −</m:t>
                                      </m:r>
                                      <m:sSub>
                                        <m:sSubPr>
                                          <m:ctrlPr>
                                            <a:rPr lang="en-GB" i="1" noProof="0">
                                              <a:latin typeface="Cambria Math" panose="02040503050406030204" pitchFamily="18" charset="0"/>
                                            </a:rPr>
                                          </m:ctrlPr>
                                        </m:sSubPr>
                                        <m:e>
                                          <m:r>
                                            <a:rPr lang="en-GB" i="1" noProof="0">
                                              <a:latin typeface="Cambria Math" panose="02040503050406030204" pitchFamily="18" charset="0"/>
                                              <a:ea typeface="Cambria Math" panose="02040503050406030204" pitchFamily="18" charset="0"/>
                                            </a:rPr>
                                            <m:t>𝜇</m:t>
                                          </m:r>
                                        </m:e>
                                        <m:sub>
                                          <m:r>
                                            <a:rPr lang="en-GB" i="1" noProof="0">
                                              <a:latin typeface="Cambria Math" panose="02040503050406030204" pitchFamily="18" charset="0"/>
                                              <a:ea typeface="Cambria Math" panose="02040503050406030204" pitchFamily="18" charset="0"/>
                                            </a:rPr>
                                            <m:t>𝑖</m:t>
                                          </m:r>
                                        </m:sub>
                                      </m:sSub>
                                    </m:e>
                                  </m:d>
                                </m:e>
                                <m:sup>
                                  <m:r>
                                    <a:rPr lang="en-GB" i="1" noProof="0">
                                      <a:latin typeface="Cambria Math" panose="02040503050406030204" pitchFamily="18" charset="0"/>
                                    </a:rPr>
                                    <m:t>2</m:t>
                                  </m:r>
                                </m:sup>
                              </m:sSup>
                              <m:r>
                                <a:rPr lang="en-GB" i="1" noProof="0">
                                  <a:latin typeface="Cambria Math" panose="02040503050406030204" pitchFamily="18" charset="0"/>
                                </a:rPr>
                                <m:t>)</m:t>
                              </m:r>
                            </m:e>
                          </m:func>
                        </m:e>
                      </m:nary>
                    </m:oMath>
                  </m:oMathPara>
                </a14:m>
                <a:endParaRPr lang="en-GB" noProof="0" dirty="0"/>
              </a:p>
            </p:txBody>
          </p:sp>
        </mc:Choice>
        <mc:Fallback xmlns="">
          <p:sp>
            <p:nvSpPr>
              <p:cNvPr id="2" name="TextBox 1">
                <a:extLst>
                  <a:ext uri="{FF2B5EF4-FFF2-40B4-BE49-F238E27FC236}">
                    <a16:creationId xmlns:a16="http://schemas.microsoft.com/office/drawing/2014/main" id="{374D2964-AF06-1D2C-D949-CE7763F80423}"/>
                  </a:ext>
                </a:extLst>
              </p:cNvPr>
              <p:cNvSpPr txBox="1">
                <a:spLocks noRot="1" noChangeAspect="1" noMove="1" noResize="1" noEditPoints="1" noAdjustHandles="1" noChangeArrowheads="1" noChangeShapeType="1" noTextEdit="1"/>
              </p:cNvSpPr>
              <p:nvPr/>
            </p:nvSpPr>
            <p:spPr>
              <a:xfrm>
                <a:off x="1602701" y="3169771"/>
                <a:ext cx="2085956" cy="756426"/>
              </a:xfrm>
              <a:prstGeom prst="rect">
                <a:avLst/>
              </a:prstGeom>
              <a:blipFill>
                <a:blip r:embed="rId3"/>
                <a:stretch>
                  <a:fillRect l="-40000" t="-116393" r="-3030" b="-1754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686395-8A8D-5FE8-681E-FB7B46C31718}"/>
                  </a:ext>
                </a:extLst>
              </p:cNvPr>
              <p:cNvSpPr txBox="1"/>
              <p:nvPr/>
            </p:nvSpPr>
            <p:spPr>
              <a:xfrm>
                <a:off x="2207569" y="3849568"/>
                <a:ext cx="658001" cy="279372"/>
              </a:xfrm>
              <a:prstGeom prst="rect">
                <a:avLst/>
              </a:prstGeom>
              <a:noFill/>
            </p:spPr>
            <p:txBody>
              <a:bodyPr wrap="none" lIns="0" tIns="0" rIns="0" bIns="0" rtlCol="0">
                <a:spAutoFit/>
              </a:bodyPr>
              <a:lstStyle/>
              <a:p>
                <a14:m>
                  <m:oMath xmlns:m="http://schemas.openxmlformats.org/officeDocument/2006/math">
                    <m:sSub>
                      <m:sSubPr>
                        <m:ctrlPr>
                          <a:rPr lang="en-GB" sz="1680" i="1" noProof="0">
                            <a:latin typeface="Cambria Math" panose="02040503050406030204" pitchFamily="18" charset="0"/>
                          </a:rPr>
                        </m:ctrlPr>
                      </m:sSubPr>
                      <m:e>
                        <m:r>
                          <a:rPr lang="en-GB" sz="1680" i="1" noProof="0">
                            <a:latin typeface="Cambria Math" panose="02040503050406030204" pitchFamily="18" charset="0"/>
                            <a:ea typeface="Cambria Math" panose="02040503050406030204" pitchFamily="18" charset="0"/>
                          </a:rPr>
                          <m:t>𝜇</m:t>
                        </m:r>
                      </m:e>
                      <m:sub>
                        <m:r>
                          <a:rPr lang="en-GB" sz="1680" i="1" noProof="0">
                            <a:latin typeface="Cambria Math" panose="02040503050406030204" pitchFamily="18" charset="0"/>
                          </a:rPr>
                          <m:t>𝑗</m:t>
                        </m:r>
                      </m:sub>
                    </m:sSub>
                    <m:r>
                      <a:rPr lang="en-GB" sz="1680" i="1" noProof="0">
                        <a:latin typeface="Cambria Math" panose="02040503050406030204" pitchFamily="18" charset="0"/>
                        <a:ea typeface="Cambria Math" panose="02040503050406030204" pitchFamily="18" charset="0"/>
                      </a:rPr>
                      <m:t>∈</m:t>
                    </m:r>
                    <m:r>
                      <a:rPr lang="en-GB" sz="1680" i="1" noProof="0">
                        <a:latin typeface="Cambria Math" panose="02040503050406030204" pitchFamily="18" charset="0"/>
                        <a:ea typeface="Cambria Math" panose="02040503050406030204" pitchFamily="18" charset="0"/>
                      </a:rPr>
                      <m:t>𝐶</m:t>
                    </m:r>
                  </m:oMath>
                </a14:m>
                <a:r>
                  <a:rPr lang="en-GB" sz="1680" noProof="0" dirty="0"/>
                  <a:t> </a:t>
                </a:r>
                <a:endParaRPr lang="en-GB" noProof="0" dirty="0"/>
              </a:p>
            </p:txBody>
          </p:sp>
        </mc:Choice>
        <mc:Fallback xmlns="">
          <p:sp>
            <p:nvSpPr>
              <p:cNvPr id="4" name="TextBox 3">
                <a:extLst>
                  <a:ext uri="{FF2B5EF4-FFF2-40B4-BE49-F238E27FC236}">
                    <a16:creationId xmlns:a16="http://schemas.microsoft.com/office/drawing/2014/main" id="{01686395-8A8D-5FE8-681E-FB7B46C31718}"/>
                  </a:ext>
                </a:extLst>
              </p:cNvPr>
              <p:cNvSpPr txBox="1">
                <a:spLocks noRot="1" noChangeAspect="1" noMove="1" noResize="1" noEditPoints="1" noAdjustHandles="1" noChangeArrowheads="1" noChangeShapeType="1" noTextEdit="1"/>
              </p:cNvSpPr>
              <p:nvPr/>
            </p:nvSpPr>
            <p:spPr>
              <a:xfrm>
                <a:off x="2207569" y="3849568"/>
                <a:ext cx="658001" cy="279372"/>
              </a:xfrm>
              <a:prstGeom prst="rect">
                <a:avLst/>
              </a:prstGeom>
              <a:blipFill>
                <a:blip r:embed="rId4"/>
                <a:stretch>
                  <a:fillRect l="-9434" b="-26087"/>
                </a:stretch>
              </a:blipFill>
            </p:spPr>
            <p:txBody>
              <a:bodyPr/>
              <a:lstStyle/>
              <a:p>
                <a:r>
                  <a:rPr lang="en-GB">
                    <a:noFill/>
                  </a:rPr>
                  <a:t> </a:t>
                </a:r>
              </a:p>
            </p:txBody>
          </p:sp>
        </mc:Fallback>
      </mc:AlternateContent>
      <p:pic>
        <p:nvPicPr>
          <p:cNvPr id="5" name="Picture 4" descr="Chart, scatter chart&#10;&#10;Description automatically generated">
            <a:extLst>
              <a:ext uri="{FF2B5EF4-FFF2-40B4-BE49-F238E27FC236}">
                <a16:creationId xmlns:a16="http://schemas.microsoft.com/office/drawing/2014/main" id="{EB86EF1F-4841-008E-2993-B5EE557F44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0152" y="3113025"/>
            <a:ext cx="4320480" cy="3315181"/>
          </a:xfrm>
          <a:prstGeom prst="rect">
            <a:avLst/>
          </a:prstGeom>
        </p:spPr>
      </p:pic>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C55D413C-B4C0-2172-CC2F-2D7118F08A3E}"/>
                  </a:ext>
                </a:extLst>
              </p14:cNvPr>
              <p14:cNvContentPartPr/>
              <p14:nvPr/>
            </p14:nvContentPartPr>
            <p14:xfrm>
              <a:off x="1698480" y="3067200"/>
              <a:ext cx="7689240" cy="2621880"/>
            </p14:xfrm>
          </p:contentPart>
        </mc:Choice>
        <mc:Fallback>
          <p:pic>
            <p:nvPicPr>
              <p:cNvPr id="3" name="Ink 2">
                <a:extLst>
                  <a:ext uri="{FF2B5EF4-FFF2-40B4-BE49-F238E27FC236}">
                    <a16:creationId xmlns:a16="http://schemas.microsoft.com/office/drawing/2014/main" id="{C55D413C-B4C0-2172-CC2F-2D7118F08A3E}"/>
                  </a:ext>
                </a:extLst>
              </p:cNvPr>
              <p:cNvPicPr/>
              <p:nvPr/>
            </p:nvPicPr>
            <p:blipFill>
              <a:blip r:embed="rId7"/>
              <a:stretch>
                <a:fillRect/>
              </a:stretch>
            </p:blipFill>
            <p:spPr>
              <a:xfrm>
                <a:off x="1689120" y="3057840"/>
                <a:ext cx="7707960" cy="2640600"/>
              </a:xfrm>
              <a:prstGeom prst="rect">
                <a:avLst/>
              </a:prstGeom>
            </p:spPr>
          </p:pic>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F0747334-93E5-EAF2-FC5E-5267D26637A1}"/>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How K-means works </a:t>
            </a:r>
          </a:p>
        </p:txBody>
      </p:sp>
      <mc:AlternateContent xmlns:mc="http://schemas.openxmlformats.org/markup-compatibility/2006" xmlns:a14="http://schemas.microsoft.com/office/drawing/2010/main">
        <mc:Choice Requires="a14">
          <p:sp>
            <p:nvSpPr>
              <p:cNvPr id="47106" name="Content Placeholder 2">
                <a:extLst>
                  <a:ext uri="{FF2B5EF4-FFF2-40B4-BE49-F238E27FC236}">
                    <a16:creationId xmlns:a16="http://schemas.microsoft.com/office/drawing/2014/main" id="{4E8840A5-0F5D-5979-2C50-941C2F8CA030}"/>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K-means has three steps. </a:t>
                </a:r>
              </a:p>
              <a:p>
                <a:r>
                  <a:rPr lang="en-GB" noProof="0" dirty="0">
                    <a:latin typeface="Gill Sans MT" panose="020B0502020104020203" pitchFamily="34" charset="77"/>
                    <a:ea typeface="ＭＳ Ｐゴシック" panose="020B0600070205080204" pitchFamily="34" charset="-128"/>
                  </a:rPr>
                  <a:t>The first step chooses the initial centroids, with the most basic method being to choose k samples from the dataset </a:t>
                </a:r>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𝑋</m:t>
                    </m:r>
                  </m:oMath>
                </a14:m>
                <a:r>
                  <a:rPr lang="en-GB" noProof="0" dirty="0">
                    <a:latin typeface="Gill Sans MT" panose="020B0502020104020203" pitchFamily="34" charset="77"/>
                    <a:ea typeface="ＭＳ Ｐゴシック" panose="020B0600070205080204" pitchFamily="34" charset="-128"/>
                  </a:rPr>
                  <a:t>.</a:t>
                </a:r>
              </a:p>
              <a:p>
                <a:r>
                  <a:rPr lang="en-GB" noProof="0" dirty="0">
                    <a:latin typeface="Gill Sans MT" panose="020B0502020104020203" pitchFamily="34" charset="77"/>
                    <a:ea typeface="ＭＳ Ｐゴシック" panose="020B0600070205080204" pitchFamily="34" charset="-128"/>
                  </a:rPr>
                  <a:t>After </a:t>
                </a:r>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𝑖𝑛𝑖𝑡𝑖𝑎𝑙𝑖𝑠𝑎𝑡𝑖𝑜𝑛</m:t>
                    </m:r>
                  </m:oMath>
                </a14:m>
                <a:r>
                  <a:rPr lang="en-GB" noProof="0" dirty="0">
                    <a:latin typeface="Gill Sans MT" panose="020B0502020104020203" pitchFamily="34" charset="77"/>
                    <a:ea typeface="ＭＳ Ｐゴシック" panose="020B0600070205080204" pitchFamily="34" charset="-128"/>
                  </a:rPr>
                  <a:t>, K-means consists of looping between the two other steps. </a:t>
                </a:r>
              </a:p>
              <a:p>
                <a:r>
                  <a:rPr lang="en-GB" noProof="0" dirty="0">
                    <a:latin typeface="Gill Sans MT" panose="020B0502020104020203" pitchFamily="34" charset="77"/>
                    <a:ea typeface="ＭＳ Ｐゴシック" panose="020B0600070205080204" pitchFamily="34" charset="-128"/>
                  </a:rPr>
                  <a:t>The first step assigns each sample to its nearest centroid. The second step creates new centroids by taking the mean value of all the samples assigned to each previous centroid. </a:t>
                </a:r>
              </a:p>
              <a:p>
                <a:r>
                  <a:rPr lang="en-GB" noProof="0" dirty="0">
                    <a:latin typeface="Gill Sans MT" panose="020B0502020104020203" pitchFamily="34" charset="77"/>
                    <a:ea typeface="ＭＳ Ｐゴシック" panose="020B0600070205080204" pitchFamily="34" charset="-128"/>
                  </a:rPr>
                  <a:t>The difference between the old and the new centroids are computed, and the algorithm repeats these last two steps until this value is less than a threshold. In other words, it repeats until the centroids do not move significantly.</a:t>
                </a:r>
              </a:p>
            </p:txBody>
          </p:sp>
        </mc:Choice>
        <mc:Fallback xmlns="">
          <p:sp>
            <p:nvSpPr>
              <p:cNvPr id="47106" name="Content Placeholder 2">
                <a:extLst>
                  <a:ext uri="{FF2B5EF4-FFF2-40B4-BE49-F238E27FC236}">
                    <a16:creationId xmlns:a16="http://schemas.microsoft.com/office/drawing/2014/main" id="{4E8840A5-0F5D-5979-2C50-941C2F8CA030}"/>
                  </a:ext>
                </a:extLst>
              </p:cNvPr>
              <p:cNvSpPr>
                <a:spLocks noGrp="1" noRot="1" noChangeAspect="1" noMove="1" noResize="1" noEditPoints="1" noAdjustHandles="1" noChangeArrowheads="1" noChangeShapeType="1" noTextEdit="1"/>
              </p:cNvSpPr>
              <p:nvPr>
                <p:ph idx="1"/>
              </p:nvPr>
            </p:nvSpPr>
            <p:spPr>
              <a:blipFill>
                <a:blip r:embed="rId2"/>
                <a:stretch>
                  <a:fillRect l="-925" t="-1018" r="-578"/>
                </a:stretch>
              </a:blipFill>
            </p:spPr>
            <p:txBody>
              <a:bodyPr/>
              <a:lstStyle/>
              <a:p>
                <a:r>
                  <a:rPr lang="en-GB">
                    <a:noFill/>
                  </a:rPr>
                  <a:t> </a:t>
                </a:r>
              </a:p>
            </p:txBody>
          </p:sp>
        </mc:Fallback>
      </mc:AlternateContent>
      <p:sp>
        <p:nvSpPr>
          <p:cNvPr id="47107" name="Slide Number Placeholder 3">
            <a:extLst>
              <a:ext uri="{FF2B5EF4-FFF2-40B4-BE49-F238E27FC236}">
                <a16:creationId xmlns:a16="http://schemas.microsoft.com/office/drawing/2014/main" id="{15C51802-0E58-ECE1-8E06-95B32FF84AF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388881A-5AD3-5D41-BA58-828C13EC41CA}" type="slidenum">
              <a:rPr lang="en-GB" sz="1000" noProof="0">
                <a:latin typeface="Gill Sans MT" panose="020B0502020104020203" pitchFamily="34" charset="77"/>
              </a:rPr>
              <a:pPr/>
              <a:t>58</a:t>
            </a:fld>
            <a:endParaRPr lang="en-GB" sz="1000" noProof="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6D1FCBF-852A-17A1-D8BF-2084D5B0A6B0}"/>
                  </a:ext>
                </a:extLst>
              </p14:cNvPr>
              <p14:cNvContentPartPr/>
              <p14:nvPr/>
            </p14:nvContentPartPr>
            <p14:xfrm>
              <a:off x="1635840" y="2113920"/>
              <a:ext cx="3321360" cy="1245240"/>
            </p14:xfrm>
          </p:contentPart>
        </mc:Choice>
        <mc:Fallback>
          <p:pic>
            <p:nvPicPr>
              <p:cNvPr id="2" name="Ink 1">
                <a:extLst>
                  <a:ext uri="{FF2B5EF4-FFF2-40B4-BE49-F238E27FC236}">
                    <a16:creationId xmlns:a16="http://schemas.microsoft.com/office/drawing/2014/main" id="{D6D1FCBF-852A-17A1-D8BF-2084D5B0A6B0}"/>
                  </a:ext>
                </a:extLst>
              </p:cNvPr>
              <p:cNvPicPr/>
              <p:nvPr/>
            </p:nvPicPr>
            <p:blipFill>
              <a:blip r:embed="rId4"/>
              <a:stretch>
                <a:fillRect/>
              </a:stretch>
            </p:blipFill>
            <p:spPr>
              <a:xfrm>
                <a:off x="1626480" y="2104560"/>
                <a:ext cx="3340080" cy="1263960"/>
              </a:xfrm>
              <a:prstGeom prst="rect">
                <a:avLst/>
              </a:prstGeom>
            </p:spPr>
          </p:pic>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BBC736B0-8D15-0CE7-2D05-4D8952339C77}"/>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K-Means Algorithm</a:t>
            </a:r>
          </a:p>
        </p:txBody>
      </p:sp>
      <p:sp>
        <p:nvSpPr>
          <p:cNvPr id="49154" name="Content Placeholder 2">
            <a:extLst>
              <a:ext uri="{FF2B5EF4-FFF2-40B4-BE49-F238E27FC236}">
                <a16:creationId xmlns:a16="http://schemas.microsoft.com/office/drawing/2014/main" id="{F5C6AFF1-58D1-90A6-C33F-9CC3062069DA}"/>
              </a:ext>
            </a:extLst>
          </p:cNvPr>
          <p:cNvSpPr>
            <a:spLocks noGrp="1"/>
          </p:cNvSpPr>
          <p:nvPr>
            <p:ph idx="1"/>
          </p:nvPr>
        </p:nvSpPr>
        <p:spPr/>
        <p:txBody>
          <a:bodyPr/>
          <a:lstStyle/>
          <a:p>
            <a:r>
              <a:rPr lang="en-GB" noProof="0" dirty="0">
                <a:ea typeface="ＭＳ Ｐゴシック" panose="020B0600070205080204" pitchFamily="34" charset="-128"/>
              </a:rPr>
              <a:t>First, the initial cluster for each of t</a:t>
            </a:r>
            <a:r>
              <a:rPr lang="en-GB" noProof="0" dirty="0">
                <a:latin typeface="Gill Sans MT" panose="020B0502020104020203" pitchFamily="34" charset="77"/>
                <a:ea typeface="ＭＳ Ｐゴシック" panose="020B0600070205080204" pitchFamily="34" charset="-128"/>
              </a:rPr>
              <a:t>he points is calculated using the current centroids. </a:t>
            </a:r>
          </a:p>
          <a:p>
            <a:r>
              <a:rPr lang="en-GB" noProof="0" dirty="0">
                <a:latin typeface="Gill Sans MT" panose="020B0502020104020203" pitchFamily="34" charset="77"/>
                <a:ea typeface="ＭＳ Ｐゴシック" panose="020B0600070205080204" pitchFamily="34" charset="-128"/>
              </a:rPr>
              <a:t>Secondly, the centroids are </a:t>
            </a:r>
            <a:r>
              <a:rPr lang="en-GB" noProof="0" dirty="0">
                <a:solidFill>
                  <a:srgbClr val="FF0000"/>
                </a:solidFill>
                <a:latin typeface="Gill Sans MT" panose="020B0502020104020203" pitchFamily="34" charset="77"/>
                <a:ea typeface="ＭＳ Ｐゴシック" panose="020B0600070205080204" pitchFamily="34" charset="-128"/>
              </a:rPr>
              <a:t>updated to the mean of each </a:t>
            </a:r>
            <a:r>
              <a:rPr lang="en-GB" noProof="0" dirty="0">
                <a:solidFill>
                  <a:srgbClr val="FF0000"/>
                </a:solidFill>
                <a:ea typeface="ＭＳ Ｐゴシック" panose="020B0600070205080204" pitchFamily="34" charset="-128"/>
              </a:rPr>
              <a:t>segment</a:t>
            </a:r>
            <a:r>
              <a:rPr lang="en-GB" noProof="0" dirty="0">
                <a:latin typeface="Gill Sans MT" panose="020B0502020104020203" pitchFamily="34" charset="77"/>
                <a:ea typeface="ＭＳ Ｐゴシック" panose="020B0600070205080204" pitchFamily="34" charset="-128"/>
              </a:rPr>
              <a:t>. </a:t>
            </a:r>
          </a:p>
          <a:p>
            <a:endParaRPr lang="en-GB" noProof="0" dirty="0">
              <a:latin typeface="Gill Sans MT" panose="020B0502020104020203" pitchFamily="34" charset="77"/>
              <a:ea typeface="ＭＳ Ｐゴシック" panose="020B0600070205080204" pitchFamily="34" charset="-128"/>
            </a:endParaRPr>
          </a:p>
          <a:p>
            <a:r>
              <a:rPr lang="en-GB" noProof="0" dirty="0">
                <a:latin typeface="Gill Sans MT" panose="020B0502020104020203" pitchFamily="34" charset="77"/>
                <a:ea typeface="ＭＳ Ｐゴシック" panose="020B0600070205080204" pitchFamily="34" charset="-128"/>
              </a:rPr>
              <a:t>The algorithm then repeats this until a </a:t>
            </a:r>
            <a:r>
              <a:rPr lang="en-GB" noProof="0" dirty="0">
                <a:solidFill>
                  <a:srgbClr val="FF0000"/>
                </a:solidFill>
                <a:latin typeface="Gill Sans MT" panose="020B0502020104020203" pitchFamily="34" charset="77"/>
                <a:ea typeface="ＭＳ Ｐゴシック" panose="020B0600070205080204" pitchFamily="34" charset="-128"/>
              </a:rPr>
              <a:t>stopping criterion </a:t>
            </a:r>
            <a:r>
              <a:rPr lang="en-GB" noProof="0" dirty="0">
                <a:latin typeface="Gill Sans MT" panose="020B0502020104020203" pitchFamily="34" charset="77"/>
                <a:ea typeface="ＭＳ Ｐゴシック" panose="020B0600070205080204" pitchFamily="34" charset="-128"/>
              </a:rPr>
              <a:t>is fulfilled (e.g. error rate below a certain threshold). </a:t>
            </a:r>
          </a:p>
          <a:p>
            <a:r>
              <a:rPr lang="en-GB" noProof="0" dirty="0">
                <a:latin typeface="Gill Sans MT" panose="020B0502020104020203" pitchFamily="34" charset="77"/>
                <a:ea typeface="ＭＳ Ｐゴシック" panose="020B0600070205080204" pitchFamily="34" charset="-128"/>
              </a:rPr>
              <a:t>Or, for example, iteration stops when centroids move less than a threshold.</a:t>
            </a:r>
          </a:p>
        </p:txBody>
      </p:sp>
      <p:sp>
        <p:nvSpPr>
          <p:cNvPr id="49155" name="Slide Number Placeholder 3">
            <a:extLst>
              <a:ext uri="{FF2B5EF4-FFF2-40B4-BE49-F238E27FC236}">
                <a16:creationId xmlns:a16="http://schemas.microsoft.com/office/drawing/2014/main" id="{450151EE-BA08-9A35-53D6-C76CEB1847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E7E1895-15B8-9346-837B-6DA020CABF98}" type="slidenum">
              <a:rPr lang="en-GB" sz="1000" noProof="0">
                <a:latin typeface="Gill Sans MT" panose="020B0502020104020203" pitchFamily="34" charset="77"/>
              </a:rPr>
              <a:pPr/>
              <a:t>59</a:t>
            </a:fld>
            <a:endParaRPr lang="en-GB" sz="1000" noProof="0" dirty="0">
              <a:latin typeface="Gill Sans MT" panose="020B0502020104020203" pitchFamily="34" charset="77"/>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349745-2FA3-4443-AD45-D992EA148999}"/>
              </a:ext>
            </a:extLst>
          </p:cNvPr>
          <p:cNvSpPr>
            <a:spLocks noGrp="1"/>
          </p:cNvSpPr>
          <p:nvPr>
            <p:ph type="sldNum" sz="quarter" idx="12"/>
          </p:nvPr>
        </p:nvSpPr>
        <p:spPr/>
        <p:txBody>
          <a:bodyPr/>
          <a:lstStyle/>
          <a:p>
            <a:pPr>
              <a:defRPr/>
            </a:pPr>
            <a:fld id="{231A398C-73A1-C442-A568-B5EA2DAA35F9}" type="slidenum">
              <a:rPr lang="en-GB" noProof="0" smtClean="0"/>
              <a:pPr>
                <a:defRPr/>
              </a:pPr>
              <a:t>6</a:t>
            </a:fld>
            <a:endParaRPr lang="en-GB" noProof="0" dirty="0"/>
          </a:p>
        </p:txBody>
      </p:sp>
      <p:pic>
        <p:nvPicPr>
          <p:cNvPr id="3" name="Picture 2">
            <a:extLst>
              <a:ext uri="{FF2B5EF4-FFF2-40B4-BE49-F238E27FC236}">
                <a16:creationId xmlns:a16="http://schemas.microsoft.com/office/drawing/2014/main" id="{F0D26B40-8D07-5547-804A-586F164BE297}"/>
              </a:ext>
            </a:extLst>
          </p:cNvPr>
          <p:cNvPicPr>
            <a:picLocks noChangeAspect="1"/>
          </p:cNvPicPr>
          <p:nvPr/>
        </p:nvPicPr>
        <p:blipFill>
          <a:blip r:embed="rId2"/>
          <a:stretch>
            <a:fillRect/>
          </a:stretch>
        </p:blipFill>
        <p:spPr>
          <a:xfrm>
            <a:off x="1498942" y="1268760"/>
            <a:ext cx="8266440" cy="4028011"/>
          </a:xfrm>
          <a:prstGeom prst="rect">
            <a:avLst/>
          </a:prstGeom>
        </p:spPr>
      </p:pic>
      <p:sp>
        <p:nvSpPr>
          <p:cNvPr id="4" name="Rectangle 3">
            <a:extLst>
              <a:ext uri="{FF2B5EF4-FFF2-40B4-BE49-F238E27FC236}">
                <a16:creationId xmlns:a16="http://schemas.microsoft.com/office/drawing/2014/main" id="{A8523409-B440-D54D-AE44-5AEEB4FBF776}"/>
              </a:ext>
            </a:extLst>
          </p:cNvPr>
          <p:cNvSpPr/>
          <p:nvPr/>
        </p:nvSpPr>
        <p:spPr>
          <a:xfrm>
            <a:off x="767408" y="6254793"/>
            <a:ext cx="4864754" cy="253916"/>
          </a:xfrm>
          <a:prstGeom prst="rect">
            <a:avLst/>
          </a:prstGeom>
        </p:spPr>
        <p:txBody>
          <a:bodyPr wrap="square">
            <a:spAutoFit/>
          </a:bodyPr>
          <a:lstStyle/>
          <a:p>
            <a:r>
              <a:rPr lang="en-GB" sz="1050" noProof="0" dirty="0">
                <a:latin typeface="Gill Sans MT" panose="020B0502020104020203" pitchFamily="34" charset="77"/>
              </a:rPr>
              <a:t>Source: https://</a:t>
            </a:r>
            <a:r>
              <a:rPr lang="en-GB" sz="1050" noProof="0" dirty="0" err="1">
                <a:latin typeface="Gill Sans MT" panose="020B0502020104020203" pitchFamily="34" charset="77"/>
              </a:rPr>
              <a:t>www.originofalphabet.com</a:t>
            </a:r>
            <a:r>
              <a:rPr lang="en-GB" sz="1050" noProof="0" dirty="0">
                <a:latin typeface="Gill Sans MT" panose="020B0502020104020203" pitchFamily="34" charset="77"/>
              </a:rPr>
              <a:t>/meow-is-just-another-name-for-cat-2/</a:t>
            </a:r>
          </a:p>
        </p:txBody>
      </p:sp>
    </p:spTree>
    <p:extLst>
      <p:ext uri="{BB962C8B-B14F-4D97-AF65-F5344CB8AC3E}">
        <p14:creationId xmlns:p14="http://schemas.microsoft.com/office/powerpoint/2010/main" val="31159934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C3B1F6A6-8CBA-A9E2-CAC4-37ED38EB37C0}"/>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Convergence in K-means</a:t>
            </a:r>
          </a:p>
        </p:txBody>
      </p:sp>
      <p:sp>
        <p:nvSpPr>
          <p:cNvPr id="50178" name="Content Placeholder 2">
            <a:extLst>
              <a:ext uri="{FF2B5EF4-FFF2-40B4-BE49-F238E27FC236}">
                <a16:creationId xmlns:a16="http://schemas.microsoft.com/office/drawing/2014/main" id="{84710869-8C9A-DA99-D08D-43882FD4A608}"/>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Performing enough iterations, K-means will </a:t>
            </a:r>
            <a:r>
              <a:rPr lang="en-GB" dirty="0">
                <a:ea typeface="ＭＳ Ｐゴシック" panose="020B0600070205080204" pitchFamily="34" charset="-128"/>
              </a:rPr>
              <a:t>converge; however, it may converge </a:t>
            </a:r>
            <a:r>
              <a:rPr lang="en-GB" noProof="0" dirty="0">
                <a:latin typeface="Gill Sans MT" panose="020B0502020104020203" pitchFamily="34" charset="77"/>
                <a:ea typeface="ＭＳ Ｐゴシック" panose="020B0600070205080204" pitchFamily="34" charset="-128"/>
              </a:rPr>
              <a:t>to a local minimum. This is highly dependent on the initialisation of the centroids. </a:t>
            </a:r>
          </a:p>
          <a:p>
            <a:r>
              <a:rPr lang="en-GB" noProof="0" dirty="0">
                <a:latin typeface="Gill Sans MT" panose="020B0502020104020203" pitchFamily="34" charset="77"/>
                <a:ea typeface="ＭＳ Ｐゴシック" panose="020B0600070205080204" pitchFamily="34" charset="-128"/>
              </a:rPr>
              <a:t>As a result, the computation is often done several times, with different initialisations of the centroids. </a:t>
            </a:r>
          </a:p>
          <a:p>
            <a:r>
              <a:rPr lang="en-GB" noProof="0" dirty="0">
                <a:solidFill>
                  <a:srgbClr val="FF0000"/>
                </a:solidFill>
                <a:latin typeface="Gill Sans MT" panose="020B0502020104020203" pitchFamily="34" charset="77"/>
                <a:ea typeface="ＭＳ Ｐゴシック" panose="020B0600070205080204" pitchFamily="34" charset="-128"/>
              </a:rPr>
              <a:t>Generally, repats are very important in developing robust machine learning models</a:t>
            </a:r>
            <a:r>
              <a:rPr lang="en-GB" noProof="0" dirty="0">
                <a:latin typeface="Gill Sans MT" panose="020B0502020104020203" pitchFamily="34" charset="77"/>
                <a:ea typeface="ＭＳ Ｐゴシック" panose="020B0600070205080204" pitchFamily="34" charset="-128"/>
              </a:rPr>
              <a:t> (more on this in the coming days).</a:t>
            </a:r>
          </a:p>
          <a:p>
            <a:endParaRPr lang="en-GB" noProof="0" dirty="0">
              <a:latin typeface="Gill Sans MT" panose="020B0502020104020203" pitchFamily="34" charset="77"/>
              <a:ea typeface="ＭＳ Ｐゴシック" panose="020B0600070205080204" pitchFamily="34" charset="-128"/>
            </a:endParaRPr>
          </a:p>
        </p:txBody>
      </p:sp>
      <p:sp>
        <p:nvSpPr>
          <p:cNvPr id="50179" name="Slide Number Placeholder 3">
            <a:extLst>
              <a:ext uri="{FF2B5EF4-FFF2-40B4-BE49-F238E27FC236}">
                <a16:creationId xmlns:a16="http://schemas.microsoft.com/office/drawing/2014/main" id="{11A70E5D-078F-01CB-EF82-BCFCEF0D5E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8B516D7-9BFC-594B-97B8-7EB9D8E41ADA}" type="slidenum">
              <a:rPr lang="en-GB" sz="1000" noProof="0">
                <a:latin typeface="Gill Sans MT" panose="020B0502020104020203" pitchFamily="34" charset="77"/>
              </a:rPr>
              <a:pPr/>
              <a:t>60</a:t>
            </a:fld>
            <a:endParaRPr lang="en-GB" sz="1000" noProof="0" dirty="0">
              <a:latin typeface="Gill Sans MT" panose="020B0502020104020203" pitchFamily="34" charset="77"/>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39293-A386-1AEA-9E84-9621392D2EC3}"/>
              </a:ext>
            </a:extLst>
          </p:cNvPr>
          <p:cNvSpPr>
            <a:spLocks noGrp="1"/>
          </p:cNvSpPr>
          <p:nvPr>
            <p:ph type="title"/>
          </p:nvPr>
        </p:nvSpPr>
        <p:spPr/>
        <p:txBody>
          <a:bodyPr/>
          <a:lstStyle/>
          <a:p>
            <a:r>
              <a:rPr lang="en-GB" noProof="0" dirty="0"/>
              <a:t>Convergence in K-means</a:t>
            </a:r>
          </a:p>
        </p:txBody>
      </p:sp>
      <p:sp>
        <p:nvSpPr>
          <p:cNvPr id="3" name="Content Placeholder 2">
            <a:extLst>
              <a:ext uri="{FF2B5EF4-FFF2-40B4-BE49-F238E27FC236}">
                <a16:creationId xmlns:a16="http://schemas.microsoft.com/office/drawing/2014/main" id="{85F30832-5B78-1F47-C575-F99395B2A74D}"/>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One method to </a:t>
            </a:r>
            <a:r>
              <a:rPr lang="en-GB" dirty="0">
                <a:ea typeface="ＭＳ Ｐゴシック" panose="020B0600070205080204" pitchFamily="34" charset="-128"/>
              </a:rPr>
              <a:t>address this issue is the “k-means++” initialisation scheme, which is </a:t>
            </a:r>
            <a:r>
              <a:rPr lang="en-GB" noProof="0" dirty="0">
                <a:latin typeface="Gill Sans MT" panose="020B0502020104020203" pitchFamily="34" charset="77"/>
                <a:ea typeface="ＭＳ Ｐゴシック" panose="020B0600070205080204" pitchFamily="34" charset="-128"/>
              </a:rPr>
              <a:t>implemented in scikit-learn (use the </a:t>
            </a:r>
            <a:r>
              <a:rPr lang="en-GB" noProof="0" dirty="0" err="1">
                <a:latin typeface="Gill Sans MT" panose="020B0502020104020203" pitchFamily="34" charset="77"/>
                <a:ea typeface="ＭＳ Ｐゴシック" panose="020B0600070205080204" pitchFamily="34" charset="-128"/>
              </a:rPr>
              <a:t>init</a:t>
            </a:r>
            <a:r>
              <a:rPr lang="en-GB" noProof="0" dirty="0">
                <a:latin typeface="Gill Sans MT" panose="020B0502020104020203" pitchFamily="34" charset="77"/>
                <a:ea typeface="ＭＳ Ｐゴシック" panose="020B0600070205080204" pitchFamily="34" charset="-128"/>
              </a:rPr>
              <a:t>='</a:t>
            </a:r>
            <a:r>
              <a:rPr lang="en-GB" noProof="0" dirty="0" err="1">
                <a:latin typeface="Gill Sans MT" panose="020B0502020104020203" pitchFamily="34" charset="77"/>
                <a:ea typeface="ＭＳ Ｐゴシック" panose="020B0600070205080204" pitchFamily="34" charset="-128"/>
              </a:rPr>
              <a:t>kmeans</a:t>
            </a:r>
            <a:r>
              <a:rPr lang="en-GB" noProof="0" dirty="0">
                <a:latin typeface="Gill Sans MT" panose="020B0502020104020203" pitchFamily="34" charset="77"/>
                <a:ea typeface="ＭＳ Ｐゴシック" panose="020B0600070205080204" pitchFamily="34" charset="-128"/>
              </a:rPr>
              <a:t>++' parameter). </a:t>
            </a:r>
          </a:p>
          <a:p>
            <a:r>
              <a:rPr lang="en-GB" noProof="0" dirty="0">
                <a:latin typeface="Gill Sans MT" panose="020B0502020104020203" pitchFamily="34" charset="77"/>
                <a:ea typeface="ＭＳ Ｐゴシック" panose="020B0600070205080204" pitchFamily="34" charset="-128"/>
              </a:rPr>
              <a:t>This initialises the centroids to be (generally) distant from each other, leading to provably better results than random initialisation, as shown in the reference.</a:t>
            </a:r>
          </a:p>
          <a:p>
            <a:endParaRPr lang="en-GB" noProof="0" dirty="0"/>
          </a:p>
        </p:txBody>
      </p:sp>
      <p:sp>
        <p:nvSpPr>
          <p:cNvPr id="4" name="Slide Number Placeholder 3">
            <a:extLst>
              <a:ext uri="{FF2B5EF4-FFF2-40B4-BE49-F238E27FC236}">
                <a16:creationId xmlns:a16="http://schemas.microsoft.com/office/drawing/2014/main" id="{45451E84-84A7-3D1C-B825-9D13415F3FBE}"/>
              </a:ext>
            </a:extLst>
          </p:cNvPr>
          <p:cNvSpPr>
            <a:spLocks noGrp="1"/>
          </p:cNvSpPr>
          <p:nvPr>
            <p:ph type="sldNum" sz="quarter" idx="12"/>
          </p:nvPr>
        </p:nvSpPr>
        <p:spPr/>
        <p:txBody>
          <a:bodyPr/>
          <a:lstStyle/>
          <a:p>
            <a:fld id="{44E22EE9-B8A0-0641-9265-052CFE9B95A7}" type="slidenum">
              <a:rPr lang="en-GB" noProof="0" smtClean="0"/>
              <a:pPr/>
              <a:t>61</a:t>
            </a:fld>
            <a:endParaRPr lang="en-GB" noProof="0" dirty="0"/>
          </a:p>
        </p:txBody>
      </p:sp>
      <p:sp>
        <p:nvSpPr>
          <p:cNvPr id="8" name="TextBox 7">
            <a:extLst>
              <a:ext uri="{FF2B5EF4-FFF2-40B4-BE49-F238E27FC236}">
                <a16:creationId xmlns:a16="http://schemas.microsoft.com/office/drawing/2014/main" id="{14E4787B-9D4D-5658-7FB9-1379A7AEEBD5}"/>
              </a:ext>
            </a:extLst>
          </p:cNvPr>
          <p:cNvSpPr txBox="1"/>
          <p:nvPr/>
        </p:nvSpPr>
        <p:spPr>
          <a:xfrm>
            <a:off x="695400" y="6336574"/>
            <a:ext cx="4579709" cy="258532"/>
          </a:xfrm>
          <a:prstGeom prst="rect">
            <a:avLst/>
          </a:prstGeom>
          <a:noFill/>
        </p:spPr>
        <p:txBody>
          <a:bodyPr wrap="square">
            <a:spAutoFit/>
          </a:bodyPr>
          <a:lstStyle/>
          <a:p>
            <a:r>
              <a:rPr lang="en-GB" sz="1080" noProof="0" dirty="0">
                <a:latin typeface="Gill Sans MT" panose="020B0502020104020203" pitchFamily="34" charset="77"/>
              </a:rPr>
              <a:t>Source: Scikit learn documentation</a:t>
            </a:r>
            <a:endParaRPr lang="en-GB" sz="1080" i="1" noProof="0" dirty="0">
              <a:latin typeface="Gill Sans MT" panose="020B0502020104020203" pitchFamily="34" charset="77"/>
            </a:endParaRPr>
          </a:p>
        </p:txBody>
      </p:sp>
    </p:spTree>
    <p:extLst>
      <p:ext uri="{BB962C8B-B14F-4D97-AF65-F5344CB8AC3E}">
        <p14:creationId xmlns:p14="http://schemas.microsoft.com/office/powerpoint/2010/main" val="26507766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C2BDAE3B-34C6-70E1-4A12-81D52FC09C34}"/>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K-means Example</a:t>
            </a:r>
          </a:p>
        </p:txBody>
      </p:sp>
      <mc:AlternateContent xmlns:mc="http://schemas.openxmlformats.org/markup-compatibility/2006" xmlns:a14="http://schemas.microsoft.com/office/drawing/2010/main">
        <mc:Choice Requires="a14">
          <p:sp>
            <p:nvSpPr>
              <p:cNvPr id="52226" name="Content Placeholder 2">
                <a:extLst>
                  <a:ext uri="{FF2B5EF4-FFF2-40B4-BE49-F238E27FC236}">
                    <a16:creationId xmlns:a16="http://schemas.microsoft.com/office/drawing/2014/main" id="{43C4BAE6-02D1-2F3E-33A6-26BFF09C02FC}"/>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Before you need to install sci-kit learn</a:t>
                </a:r>
              </a:p>
              <a:p>
                <a:endParaRPr lang="en-GB" noProof="0" dirty="0">
                  <a:latin typeface="Gill Sans MT" panose="020B0502020104020203" pitchFamily="34" charset="77"/>
                  <a:ea typeface="ＭＳ Ｐゴシック" panose="020B0600070205080204" pitchFamily="34" charset="-128"/>
                </a:endParaRPr>
              </a:p>
              <a:p>
                <a:r>
                  <a:rPr lang="en-GB" noProof="0" dirty="0">
                    <a:latin typeface="Gill Sans MT" panose="020B0502020104020203" pitchFamily="34" charset="77"/>
                    <a:ea typeface="ＭＳ Ｐゴシック" panose="020B0600070205080204" pitchFamily="34" charset="-128"/>
                  </a:rPr>
                  <a:t>In Mac OS</a:t>
                </a:r>
              </a:p>
              <a:p>
                <a:pPr lvl="1"/>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𝑠𝑢𝑑𝑜</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𝑒𝑎𝑠𝑦</m:t>
                    </m:r>
                    <m:r>
                      <a:rPr lang="en-GB" i="1" noProof="0">
                        <a:latin typeface="Cambria Math" panose="02040503050406030204" pitchFamily="18" charset="0"/>
                        <a:ea typeface="ＭＳ Ｐゴシック" panose="020B0600070205080204" pitchFamily="34" charset="-128"/>
                      </a:rPr>
                      <m:t>_</m:t>
                    </m:r>
                    <m:r>
                      <a:rPr lang="en-GB" i="1" noProof="0">
                        <a:latin typeface="Cambria Math" panose="02040503050406030204" pitchFamily="18" charset="0"/>
                        <a:ea typeface="ＭＳ Ｐゴシック" panose="020B0600070205080204" pitchFamily="34" charset="-128"/>
                      </a:rPr>
                      <m:t>𝑖𝑛𝑠𝑡𝑎𝑙𝑙</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𝑝𝑖𝑝</m:t>
                    </m:r>
                  </m:oMath>
                </a14:m>
                <a:endParaRPr lang="en-GB" noProof="0" dirty="0">
                  <a:latin typeface="Gill Sans MT" panose="020B0502020104020203" pitchFamily="34" charset="77"/>
                  <a:ea typeface="ＭＳ Ｐゴシック" panose="020B0600070205080204" pitchFamily="34" charset="-128"/>
                </a:endParaRPr>
              </a:p>
              <a:p>
                <a:pPr lvl="1"/>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𝑝𝑖𝑝</m:t>
                    </m:r>
                    <m:r>
                      <a:rPr lang="en-GB" i="1" noProof="0" smtClean="0">
                        <a:latin typeface="Cambria Math" panose="02040503050406030204" pitchFamily="18" charset="0"/>
                        <a:ea typeface="ＭＳ Ｐゴシック" panose="020B0600070205080204" pitchFamily="34" charset="-128"/>
                      </a:rPr>
                      <m:t> </m:t>
                    </m:r>
                    <m:r>
                      <a:rPr lang="en-GB" i="1" noProof="0" smtClean="0">
                        <a:latin typeface="Cambria Math" panose="02040503050406030204" pitchFamily="18" charset="0"/>
                        <a:ea typeface="ＭＳ Ｐゴシック" panose="020B0600070205080204" pitchFamily="34" charset="-128"/>
                      </a:rPr>
                      <m:t>𝑖𝑛𝑠𝑡𝑎𝑙𝑙</m:t>
                    </m:r>
                    <m:r>
                      <a:rPr lang="en-GB" i="1" noProof="0" smtClean="0">
                        <a:latin typeface="Cambria Math" panose="02040503050406030204" pitchFamily="18" charset="0"/>
                        <a:ea typeface="ＭＳ Ｐゴシック" panose="020B0600070205080204" pitchFamily="34" charset="-128"/>
                      </a:rPr>
                      <m:t> −</m:t>
                    </m:r>
                    <m:r>
                      <a:rPr lang="en-GB" i="1" noProof="0" smtClean="0">
                        <a:latin typeface="Cambria Math" panose="02040503050406030204" pitchFamily="18" charset="0"/>
                        <a:ea typeface="ＭＳ Ｐゴシック" panose="020B0600070205080204" pitchFamily="34" charset="-128"/>
                      </a:rPr>
                      <m:t>𝑈</m:t>
                    </m:r>
                    <m:r>
                      <a:rPr lang="en-GB" i="1" noProof="0" smtClean="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𝑛𝑢𝑚𝑝𝑦</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𝑠𝑐𝑖𝑝𝑦</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𝑠𝑐𝑖𝑘𝑖𝑡</m:t>
                    </m:r>
                    <m:r>
                      <a:rPr lang="en-GB" i="1" noProof="0">
                        <a:latin typeface="Cambria Math" panose="02040503050406030204" pitchFamily="18" charset="0"/>
                        <a:ea typeface="ＭＳ Ｐゴシック" panose="020B0600070205080204" pitchFamily="34" charset="-128"/>
                      </a:rPr>
                      <m:t>−</m:t>
                    </m:r>
                    <m:r>
                      <a:rPr lang="en-GB" i="1" noProof="0">
                        <a:latin typeface="Cambria Math" panose="02040503050406030204" pitchFamily="18" charset="0"/>
                        <a:ea typeface="ＭＳ Ｐゴシック" panose="020B0600070205080204" pitchFamily="34" charset="-128"/>
                      </a:rPr>
                      <m:t>𝑙𝑒𝑎𝑟𝑛</m:t>
                    </m:r>
                  </m:oMath>
                </a14:m>
                <a:endParaRPr lang="en-GB" noProof="0" dirty="0">
                  <a:latin typeface="Gill Sans MT" panose="020B0502020104020203" pitchFamily="34" charset="77"/>
                  <a:ea typeface="ＭＳ Ｐゴシック" panose="020B0600070205080204" pitchFamily="34" charset="-128"/>
                </a:endParaRPr>
              </a:p>
              <a:p>
                <a:r>
                  <a:rPr lang="en-GB" noProof="0" dirty="0">
                    <a:latin typeface="Gill Sans MT" panose="020B0502020104020203" pitchFamily="34" charset="77"/>
                    <a:ea typeface="ＭＳ Ｐゴシック" panose="020B0600070205080204" pitchFamily="34" charset="-128"/>
                  </a:rPr>
                  <a:t>In Linux</a:t>
                </a:r>
              </a:p>
              <a:p>
                <a:pPr lvl="1"/>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𝑠𝑢𝑑𝑜</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𝑎𝑝𝑡</m:t>
                    </m:r>
                    <m:r>
                      <a:rPr lang="en-GB" i="1" noProof="0">
                        <a:latin typeface="Cambria Math" panose="02040503050406030204" pitchFamily="18" charset="0"/>
                        <a:ea typeface="ＭＳ Ｐゴシック" panose="020B0600070205080204" pitchFamily="34" charset="-128"/>
                      </a:rPr>
                      <m:t>−</m:t>
                    </m:r>
                    <m:r>
                      <a:rPr lang="en-GB" i="1" noProof="0">
                        <a:latin typeface="Cambria Math" panose="02040503050406030204" pitchFamily="18" charset="0"/>
                        <a:ea typeface="ＭＳ Ｐゴシック" panose="020B0600070205080204" pitchFamily="34" charset="-128"/>
                      </a:rPr>
                      <m:t>𝑔𝑒𝑡</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𝑖𝑛𝑠𝑡𝑎𝑙𝑙</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𝑏𝑢𝑖𝑙𝑑</m:t>
                    </m:r>
                    <m:r>
                      <a:rPr lang="en-GB" i="1" noProof="0">
                        <a:latin typeface="Cambria Math" panose="02040503050406030204" pitchFamily="18" charset="0"/>
                        <a:ea typeface="ＭＳ Ｐゴシック" panose="020B0600070205080204" pitchFamily="34" charset="-128"/>
                      </a:rPr>
                      <m:t>−</m:t>
                    </m:r>
                    <m:r>
                      <a:rPr lang="en-GB" i="1" noProof="0">
                        <a:latin typeface="Cambria Math" panose="02040503050406030204" pitchFamily="18" charset="0"/>
                        <a:ea typeface="ＭＳ Ｐゴシック" panose="020B0600070205080204" pitchFamily="34" charset="-128"/>
                      </a:rPr>
                      <m:t>𝑒𝑠𝑠𝑒𝑛𝑡𝑖𝑎𝑙</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𝑝𝑦𝑡h𝑜𝑛</m:t>
                    </m:r>
                    <m:r>
                      <a:rPr lang="en-GB" i="1" noProof="0">
                        <a:latin typeface="Cambria Math" panose="02040503050406030204" pitchFamily="18" charset="0"/>
                        <a:ea typeface="ＭＳ Ｐゴシック" panose="020B0600070205080204" pitchFamily="34" charset="-128"/>
                      </a:rPr>
                      <m:t>−</m:t>
                    </m:r>
                    <m:r>
                      <a:rPr lang="en-GB" i="1" noProof="0">
                        <a:latin typeface="Cambria Math" panose="02040503050406030204" pitchFamily="18" charset="0"/>
                        <a:ea typeface="ＭＳ Ｐゴシック" panose="020B0600070205080204" pitchFamily="34" charset="-128"/>
                      </a:rPr>
                      <m:t>𝑑𝑒𝑣</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𝑝𝑦𝑡h𝑜𝑛</m:t>
                    </m:r>
                    <m:r>
                      <a:rPr lang="en-GB" i="1" noProof="0">
                        <a:latin typeface="Cambria Math" panose="02040503050406030204" pitchFamily="18" charset="0"/>
                        <a:ea typeface="ＭＳ Ｐゴシック" panose="020B0600070205080204" pitchFamily="34" charset="-128"/>
                      </a:rPr>
                      <m:t>−</m:t>
                    </m:r>
                    <m:r>
                      <a:rPr lang="en-GB" i="1" noProof="0">
                        <a:latin typeface="Cambria Math" panose="02040503050406030204" pitchFamily="18" charset="0"/>
                        <a:ea typeface="ＭＳ Ｐゴシック" panose="020B0600070205080204" pitchFamily="34" charset="-128"/>
                      </a:rPr>
                      <m:t>𝑠𝑒𝑡𝑢𝑝𝑡𝑜𝑜𝑙𝑠</m:t>
                    </m:r>
                    <m:r>
                      <a:rPr lang="en-GB" i="1" noProof="0">
                        <a:latin typeface="Cambria Math" panose="02040503050406030204" pitchFamily="18" charset="0"/>
                        <a:ea typeface="ＭＳ Ｐゴシック" panose="020B0600070205080204" pitchFamily="34" charset="-128"/>
                      </a:rPr>
                      <m:t> \</m:t>
                    </m:r>
                    <m:r>
                      <m:rPr>
                        <m:sty m:val="p"/>
                      </m:rPr>
                      <a:rPr lang="en-GB" i="1" noProof="0" smtClean="0">
                        <a:latin typeface="Cambria Math" panose="02040503050406030204" pitchFamily="18" charset="0"/>
                        <a:ea typeface="ＭＳ Ｐゴシック" panose="020B0600070205080204" pitchFamily="34" charset="-128"/>
                      </a:rPr>
                      <m:t>python</m:t>
                    </m:r>
                    <m:r>
                      <a:rPr lang="en-GB" i="1" noProof="0" smtClean="0">
                        <a:latin typeface="Cambria Math" panose="02040503050406030204" pitchFamily="18" charset="0"/>
                        <a:ea typeface="ＭＳ Ｐゴシック" panose="020B0600070205080204" pitchFamily="34" charset="-128"/>
                      </a:rPr>
                      <m:t>−</m:t>
                    </m:r>
                    <m:r>
                      <a:rPr lang="en-GB" i="1" noProof="0" smtClean="0">
                        <a:latin typeface="Cambria Math" panose="02040503050406030204" pitchFamily="18" charset="0"/>
                        <a:ea typeface="ＭＳ Ｐゴシック" panose="020B0600070205080204" pitchFamily="34" charset="-128"/>
                      </a:rPr>
                      <m:t>𝑛𝑢𝑚𝑝𝑦</m:t>
                    </m:r>
                    <m:r>
                      <a:rPr lang="en-GB" i="1" noProof="0" smtClean="0">
                        <a:latin typeface="Cambria Math" panose="02040503050406030204" pitchFamily="18" charset="0"/>
                        <a:ea typeface="ＭＳ Ｐゴシック" panose="020B0600070205080204" pitchFamily="34" charset="-128"/>
                      </a:rPr>
                      <m:t> </m:t>
                    </m:r>
                    <m:r>
                      <a:rPr lang="en-GB" i="1" noProof="0" smtClean="0">
                        <a:latin typeface="Cambria Math" panose="02040503050406030204" pitchFamily="18" charset="0"/>
                        <a:ea typeface="ＭＳ Ｐゴシック" panose="020B0600070205080204" pitchFamily="34" charset="-128"/>
                      </a:rPr>
                      <m:t>𝑝𝑦𝑡h𝑜𝑛</m:t>
                    </m:r>
                    <m:r>
                      <a:rPr lang="en-GB" i="1" noProof="0" smtClean="0">
                        <a:latin typeface="Cambria Math" panose="02040503050406030204" pitchFamily="18" charset="0"/>
                        <a:ea typeface="ＭＳ Ｐゴシック" panose="020B0600070205080204" pitchFamily="34" charset="-128"/>
                      </a:rPr>
                      <m:t>−</m:t>
                    </m:r>
                    <m:r>
                      <a:rPr lang="en-GB" i="1" noProof="0" smtClean="0">
                        <a:latin typeface="Cambria Math" panose="02040503050406030204" pitchFamily="18" charset="0"/>
                        <a:ea typeface="ＭＳ Ｐゴシック" panose="020B0600070205080204" pitchFamily="34" charset="-128"/>
                      </a:rPr>
                      <m:t>𝑠𝑐𝑖𝑝𝑦</m:t>
                    </m:r>
                    <m:r>
                      <a:rPr lang="en-GB" i="1" noProof="0" smtClean="0">
                        <a:latin typeface="Cambria Math" panose="02040503050406030204" pitchFamily="18" charset="0"/>
                        <a:ea typeface="ＭＳ Ｐゴシック" panose="020B0600070205080204" pitchFamily="34" charset="-128"/>
                      </a:rPr>
                      <m:t> \</m:t>
                    </m:r>
                    <m:r>
                      <m:rPr>
                        <m:sty m:val="p"/>
                      </m:rPr>
                      <a:rPr lang="en-GB" i="1" noProof="0" smtClean="0">
                        <a:latin typeface="Cambria Math" panose="02040503050406030204" pitchFamily="18" charset="0"/>
                        <a:ea typeface="ＭＳ Ｐゴシック" panose="020B0600070205080204" pitchFamily="34" charset="-128"/>
                      </a:rPr>
                      <m:t>libatlas</m:t>
                    </m:r>
                    <m:r>
                      <a:rPr lang="en-GB" i="1" noProof="0" smtClean="0">
                        <a:latin typeface="Cambria Math" panose="02040503050406030204" pitchFamily="18" charset="0"/>
                        <a:ea typeface="ＭＳ Ｐゴシック" panose="020B0600070205080204" pitchFamily="34" charset="-128"/>
                      </a:rPr>
                      <m:t>−</m:t>
                    </m:r>
                    <m:r>
                      <a:rPr lang="en-GB" i="1" noProof="0" smtClean="0">
                        <a:latin typeface="Cambria Math" panose="02040503050406030204" pitchFamily="18" charset="0"/>
                        <a:ea typeface="ＭＳ Ｐゴシック" panose="020B0600070205080204" pitchFamily="34" charset="-128"/>
                      </a:rPr>
                      <m:t>𝑑𝑒𝑣</m:t>
                    </m:r>
                    <m:r>
                      <a:rPr lang="en-GB" i="1" noProof="0" smtClean="0">
                        <a:latin typeface="Cambria Math" panose="02040503050406030204" pitchFamily="18" charset="0"/>
                        <a:ea typeface="ＭＳ Ｐゴシック" panose="020B0600070205080204" pitchFamily="34" charset="-128"/>
                      </a:rPr>
                      <m:t> </m:t>
                    </m:r>
                    <m:r>
                      <a:rPr lang="en-GB" i="1" noProof="0" smtClean="0">
                        <a:latin typeface="Cambria Math" panose="02040503050406030204" pitchFamily="18" charset="0"/>
                        <a:ea typeface="ＭＳ Ｐゴシック" panose="020B0600070205080204" pitchFamily="34" charset="-128"/>
                      </a:rPr>
                      <m:t>𝑙𝑖𝑏𝑎𝑡𝑙𝑎𝑠</m:t>
                    </m:r>
                    <m:r>
                      <a:rPr lang="en-GB" i="1" noProof="0" smtClean="0">
                        <a:latin typeface="Cambria Math" panose="02040503050406030204" pitchFamily="18" charset="0"/>
                        <a:ea typeface="ＭＳ Ｐゴシック" panose="020B0600070205080204" pitchFamily="34" charset="-128"/>
                      </a:rPr>
                      <m:t>3</m:t>
                    </m:r>
                    <m:r>
                      <a:rPr lang="en-GB" i="1" noProof="0" smtClean="0">
                        <a:latin typeface="Cambria Math" panose="02040503050406030204" pitchFamily="18" charset="0"/>
                        <a:ea typeface="ＭＳ Ｐゴシック" panose="020B0600070205080204" pitchFamily="34" charset="-128"/>
                      </a:rPr>
                      <m:t>𝑔𝑓</m:t>
                    </m:r>
                    <m:r>
                      <a:rPr lang="en-GB" i="1" noProof="0" smtClean="0">
                        <a:latin typeface="Cambria Math" panose="02040503050406030204" pitchFamily="18" charset="0"/>
                        <a:ea typeface="ＭＳ Ｐゴシック" panose="020B0600070205080204" pitchFamily="34" charset="-128"/>
                      </a:rPr>
                      <m:t>−</m:t>
                    </m:r>
                    <m:r>
                      <a:rPr lang="en-GB" i="1" noProof="0" smtClean="0">
                        <a:latin typeface="Cambria Math" panose="02040503050406030204" pitchFamily="18" charset="0"/>
                        <a:ea typeface="ＭＳ Ｐゴシック" panose="020B0600070205080204" pitchFamily="34" charset="-128"/>
                      </a:rPr>
                      <m:t>𝑏𝑎𝑠𝑒</m:t>
                    </m:r>
                  </m:oMath>
                </a14:m>
                <a:endParaRPr lang="en-GB" noProof="0" dirty="0">
                  <a:latin typeface="Gill Sans MT" panose="020B0502020104020203" pitchFamily="34" charset="77"/>
                  <a:ea typeface="ＭＳ Ｐゴシック" panose="020B0600070205080204" pitchFamily="34" charset="-128"/>
                </a:endParaRPr>
              </a:p>
            </p:txBody>
          </p:sp>
        </mc:Choice>
        <mc:Fallback xmlns="">
          <p:sp>
            <p:nvSpPr>
              <p:cNvPr id="52226" name="Content Placeholder 2">
                <a:extLst>
                  <a:ext uri="{FF2B5EF4-FFF2-40B4-BE49-F238E27FC236}">
                    <a16:creationId xmlns:a16="http://schemas.microsoft.com/office/drawing/2014/main" id="{43C4BAE6-02D1-2F3E-33A6-26BFF09C02FC}"/>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52227" name="Slide Number Placeholder 3">
            <a:extLst>
              <a:ext uri="{FF2B5EF4-FFF2-40B4-BE49-F238E27FC236}">
                <a16:creationId xmlns:a16="http://schemas.microsoft.com/office/drawing/2014/main" id="{104F8D9F-553B-5BAC-DAAF-29828483A04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DC23434-81DB-924F-B9F9-5944E22374DE}" type="slidenum">
              <a:rPr lang="en-GB" sz="1000" noProof="0">
                <a:latin typeface="Gill Sans MT" panose="020B0502020104020203" pitchFamily="34" charset="77"/>
              </a:rPr>
              <a:pPr/>
              <a:t>62</a:t>
            </a:fld>
            <a:endParaRPr lang="en-GB" sz="1000" noProof="0" dirty="0">
              <a:latin typeface="Gill Sans MT" panose="020B0502020104020203" pitchFamily="34" charset="77"/>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98217-661C-240D-0BBE-88FD7FED0CA8}"/>
              </a:ext>
            </a:extLst>
          </p:cNvPr>
          <p:cNvSpPr>
            <a:spLocks noGrp="1"/>
          </p:cNvSpPr>
          <p:nvPr>
            <p:ph type="title"/>
          </p:nvPr>
        </p:nvSpPr>
        <p:spPr/>
        <p:txBody>
          <a:bodyPr/>
          <a:lstStyle/>
          <a:p>
            <a:r>
              <a:rPr lang="en-GB" dirty="0"/>
              <a:t>Open discussion </a:t>
            </a:r>
          </a:p>
        </p:txBody>
      </p:sp>
      <p:sp>
        <p:nvSpPr>
          <p:cNvPr id="4" name="Content Placeholder 3">
            <a:extLst>
              <a:ext uri="{FF2B5EF4-FFF2-40B4-BE49-F238E27FC236}">
                <a16:creationId xmlns:a16="http://schemas.microsoft.com/office/drawing/2014/main" id="{9E5A0C3E-3CE0-0A15-3DA9-028B806D50CD}"/>
              </a:ext>
            </a:extLst>
          </p:cNvPr>
          <p:cNvSpPr>
            <a:spLocks noGrp="1"/>
          </p:cNvSpPr>
          <p:nvPr>
            <p:ph idx="1"/>
          </p:nvPr>
        </p:nvSpPr>
        <p:spPr/>
        <p:txBody>
          <a:bodyPr/>
          <a:lstStyle/>
          <a:p>
            <a:r>
              <a:rPr lang="en-GB" dirty="0"/>
              <a:t>Discussion Scenario: </a:t>
            </a:r>
          </a:p>
          <a:p>
            <a:pPr lvl="1"/>
            <a:r>
              <a:rPr lang="en-GB" dirty="0"/>
              <a:t>You’ve built a machine learning model that predicts Alzheimer’s risk over the next 5 years based on age, sex, comorbidities, and current MMSE score. </a:t>
            </a:r>
          </a:p>
          <a:p>
            <a:pPr lvl="1"/>
            <a:r>
              <a:rPr lang="en-GB" dirty="0"/>
              <a:t>For one individual, the model outputs a risk score of 75 (out of 100). </a:t>
            </a:r>
          </a:p>
          <a:p>
            <a:pPr lvl="1"/>
            <a:endParaRPr lang="en-GB" dirty="0"/>
          </a:p>
          <a:p>
            <a:r>
              <a:rPr lang="en-GB" dirty="0"/>
              <a:t>Question: </a:t>
            </a:r>
          </a:p>
          <a:p>
            <a:pPr lvl="1"/>
            <a:r>
              <a:rPr lang="en-GB" dirty="0"/>
              <a:t>Your clinician colleague asks: “How should I interpret this result?” What would your response be?</a:t>
            </a:r>
          </a:p>
        </p:txBody>
      </p:sp>
      <p:sp>
        <p:nvSpPr>
          <p:cNvPr id="3" name="Slide Number Placeholder 2">
            <a:extLst>
              <a:ext uri="{FF2B5EF4-FFF2-40B4-BE49-F238E27FC236}">
                <a16:creationId xmlns:a16="http://schemas.microsoft.com/office/drawing/2014/main" id="{98CDFF7C-5ABA-6EF1-9A41-16718C0DB98D}"/>
              </a:ext>
            </a:extLst>
          </p:cNvPr>
          <p:cNvSpPr>
            <a:spLocks noGrp="1"/>
          </p:cNvSpPr>
          <p:nvPr>
            <p:ph type="sldNum" sz="quarter" idx="12"/>
          </p:nvPr>
        </p:nvSpPr>
        <p:spPr/>
        <p:txBody>
          <a:bodyPr/>
          <a:lstStyle/>
          <a:p>
            <a:fld id="{BB98F552-A29D-2D4E-8192-F20670493719}" type="slidenum">
              <a:rPr lang="en-GB" altLang="en-US" smtClean="0"/>
              <a:pPr/>
              <a:t>63</a:t>
            </a:fld>
            <a:endParaRPr lang="en-GB" altLang="en-US"/>
          </a:p>
        </p:txBody>
      </p:sp>
      <p:sp>
        <p:nvSpPr>
          <p:cNvPr id="7" name="TextBox 6">
            <a:extLst>
              <a:ext uri="{FF2B5EF4-FFF2-40B4-BE49-F238E27FC236}">
                <a16:creationId xmlns:a16="http://schemas.microsoft.com/office/drawing/2014/main" id="{B41CD50B-E5AD-ACE7-09F9-68302809EB14}"/>
              </a:ext>
            </a:extLst>
          </p:cNvPr>
          <p:cNvSpPr txBox="1"/>
          <p:nvPr/>
        </p:nvSpPr>
        <p:spPr>
          <a:xfrm>
            <a:off x="612352" y="6151503"/>
            <a:ext cx="10524207" cy="400110"/>
          </a:xfrm>
          <a:prstGeom prst="rect">
            <a:avLst/>
          </a:prstGeom>
          <a:noFill/>
        </p:spPr>
        <p:txBody>
          <a:bodyPr wrap="square">
            <a:spAutoFit/>
          </a:bodyPr>
          <a:lstStyle/>
          <a:p>
            <a:r>
              <a:rPr lang="en-GB" sz="1000" dirty="0">
                <a:latin typeface="Gill Sans MT" panose="020B0502020104020203" pitchFamily="34" charset="77"/>
              </a:rPr>
              <a:t>For more information: Biggart I., Fogel A., Barnaghi, P., Predicting Dementia Risk Using Longitudinal Electronic Health Records Data, 39th Conference on Neural Information Processing Systems (</a:t>
            </a:r>
            <a:r>
              <a:rPr lang="en-GB" sz="1000" dirty="0" err="1">
                <a:latin typeface="Gill Sans MT" panose="020B0502020104020203" pitchFamily="34" charset="77"/>
              </a:rPr>
              <a:t>NeurIPS</a:t>
            </a:r>
            <a:r>
              <a:rPr lang="en-GB" sz="1000" dirty="0">
                <a:latin typeface="Gill Sans MT" panose="020B0502020104020203" pitchFamily="34" charset="77"/>
              </a:rPr>
              <a:t> 2025) Workshop: Learning from Time Series for Health,  https://</a:t>
            </a:r>
            <a:r>
              <a:rPr lang="en-GB" sz="1000" dirty="0" err="1">
                <a:latin typeface="Gill Sans MT" panose="020B0502020104020203" pitchFamily="34" charset="77"/>
              </a:rPr>
              <a:t>openreview.net</a:t>
            </a:r>
            <a:r>
              <a:rPr lang="en-GB" sz="1000" dirty="0">
                <a:latin typeface="Gill Sans MT" panose="020B0502020104020203" pitchFamily="34" charset="77"/>
              </a:rPr>
              <a:t>/</a:t>
            </a:r>
            <a:r>
              <a:rPr lang="en-GB" sz="1000" dirty="0" err="1">
                <a:latin typeface="Gill Sans MT" panose="020B0502020104020203" pitchFamily="34" charset="77"/>
              </a:rPr>
              <a:t>pdf?id</a:t>
            </a:r>
            <a:r>
              <a:rPr lang="en-GB" sz="1000" dirty="0">
                <a:latin typeface="Gill Sans MT" panose="020B0502020104020203" pitchFamily="34" charset="77"/>
              </a:rPr>
              <a:t>=2FfRHgVSx3</a:t>
            </a:r>
          </a:p>
        </p:txBody>
      </p:sp>
    </p:spTree>
    <p:extLst>
      <p:ext uri="{BB962C8B-B14F-4D97-AF65-F5344CB8AC3E}">
        <p14:creationId xmlns:p14="http://schemas.microsoft.com/office/powerpoint/2010/main" val="19850697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3A3C583-008C-B6F7-4149-B837A163D14F}"/>
              </a:ext>
            </a:extLst>
          </p:cNvPr>
          <p:cNvSpPr>
            <a:spLocks noGrp="1"/>
          </p:cNvSpPr>
          <p:nvPr>
            <p:ph type="body" idx="1"/>
          </p:nvPr>
        </p:nvSpPr>
        <p:spPr>
          <a:xfrm>
            <a:off x="1432560" y="2305675"/>
            <a:ext cx="9326880" cy="1500187"/>
          </a:xfrm>
        </p:spPr>
        <p:txBody>
          <a:bodyPr/>
          <a:lstStyle/>
          <a:p>
            <a:r>
              <a:rPr lang="en-GB" sz="3840" noProof="0" dirty="0">
                <a:solidFill>
                  <a:srgbClr val="002060"/>
                </a:solidFill>
              </a:rPr>
              <a:t>Practice questions </a:t>
            </a:r>
          </a:p>
        </p:txBody>
      </p:sp>
      <p:sp>
        <p:nvSpPr>
          <p:cNvPr id="4" name="Slide Number Placeholder 3">
            <a:extLst>
              <a:ext uri="{FF2B5EF4-FFF2-40B4-BE49-F238E27FC236}">
                <a16:creationId xmlns:a16="http://schemas.microsoft.com/office/drawing/2014/main" id="{E0B2E082-0602-2610-FE1A-46AF566598DC}"/>
              </a:ext>
            </a:extLst>
          </p:cNvPr>
          <p:cNvSpPr>
            <a:spLocks noGrp="1"/>
          </p:cNvSpPr>
          <p:nvPr>
            <p:ph type="sldNum" sz="quarter" idx="12"/>
          </p:nvPr>
        </p:nvSpPr>
        <p:spPr/>
        <p:txBody>
          <a:bodyPr/>
          <a:lstStyle/>
          <a:p>
            <a:fld id="{44E22EE9-B8A0-0641-9265-052CFE9B95A7}" type="slidenum">
              <a:rPr lang="en-GB" noProof="0" smtClean="0"/>
              <a:pPr/>
              <a:t>64</a:t>
            </a:fld>
            <a:endParaRPr lang="en-GB" noProof="0" dirty="0"/>
          </a:p>
        </p:txBody>
      </p:sp>
    </p:spTree>
    <p:extLst>
      <p:ext uri="{BB962C8B-B14F-4D97-AF65-F5344CB8AC3E}">
        <p14:creationId xmlns:p14="http://schemas.microsoft.com/office/powerpoint/2010/main" val="243152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27ABC-0B75-9C1B-DC9F-B24F40571EC4}"/>
              </a:ext>
            </a:extLst>
          </p:cNvPr>
          <p:cNvSpPr>
            <a:spLocks noGrp="1"/>
          </p:cNvSpPr>
          <p:nvPr>
            <p:ph type="title"/>
          </p:nvPr>
        </p:nvSpPr>
        <p:spPr/>
        <p:txBody>
          <a:bodyPr/>
          <a:lstStyle/>
          <a:p>
            <a:r>
              <a:rPr lang="en-GB" noProof="0" dirty="0"/>
              <a:t>Practice questions </a:t>
            </a:r>
          </a:p>
        </p:txBody>
      </p:sp>
      <p:sp>
        <p:nvSpPr>
          <p:cNvPr id="4" name="Content Placeholder 3">
            <a:extLst>
              <a:ext uri="{FF2B5EF4-FFF2-40B4-BE49-F238E27FC236}">
                <a16:creationId xmlns:a16="http://schemas.microsoft.com/office/drawing/2014/main" id="{355E9505-71B0-E41E-FEC5-FA9A6D23615A}"/>
              </a:ext>
            </a:extLst>
          </p:cNvPr>
          <p:cNvSpPr>
            <a:spLocks noGrp="1"/>
          </p:cNvSpPr>
          <p:nvPr>
            <p:ph idx="1"/>
          </p:nvPr>
        </p:nvSpPr>
        <p:spPr/>
        <p:txBody>
          <a:bodyPr/>
          <a:lstStyle/>
          <a:p>
            <a:r>
              <a:rPr lang="en-GB" noProof="0" dirty="0"/>
              <a:t>In a machine learning experiment, we have 1000 samples. We divide the data into training, validation and test sets as below:</a:t>
            </a:r>
          </a:p>
          <a:p>
            <a:endParaRPr lang="en-GB" noProof="0" dirty="0"/>
          </a:p>
          <a:p>
            <a:r>
              <a:rPr lang="en-GB" noProof="0" dirty="0"/>
              <a:t>Training samples: 300</a:t>
            </a:r>
          </a:p>
          <a:p>
            <a:r>
              <a:rPr lang="en-GB" noProof="0" dirty="0"/>
              <a:t>Validation samples: 200</a:t>
            </a:r>
          </a:p>
          <a:p>
            <a:r>
              <a:rPr lang="en-GB" noProof="0" dirty="0"/>
              <a:t>Test samples: 500</a:t>
            </a:r>
          </a:p>
          <a:p>
            <a:endParaRPr lang="en-GB" noProof="0" dirty="0"/>
          </a:p>
          <a:p>
            <a:r>
              <a:rPr lang="en-GB" noProof="0" dirty="0"/>
              <a:t>Is this a good split?</a:t>
            </a:r>
          </a:p>
          <a:p>
            <a:r>
              <a:rPr lang="en-GB" noProof="0" dirty="0"/>
              <a:t>Please go to </a:t>
            </a:r>
            <a:r>
              <a:rPr lang="en-GB" noProof="0" dirty="0" err="1"/>
              <a:t>menti.com</a:t>
            </a:r>
            <a:r>
              <a:rPr lang="en-GB" noProof="0" dirty="0"/>
              <a:t> and add your response (code will be given) </a:t>
            </a:r>
          </a:p>
          <a:p>
            <a:pPr marL="0" indent="0">
              <a:buNone/>
            </a:pPr>
            <a:endParaRPr lang="en-GB" noProof="0" dirty="0"/>
          </a:p>
        </p:txBody>
      </p:sp>
      <p:sp>
        <p:nvSpPr>
          <p:cNvPr id="3" name="Slide Number Placeholder 2">
            <a:extLst>
              <a:ext uri="{FF2B5EF4-FFF2-40B4-BE49-F238E27FC236}">
                <a16:creationId xmlns:a16="http://schemas.microsoft.com/office/drawing/2014/main" id="{B79F981E-C9E0-3AD5-22C5-3E85D54DFFC4}"/>
              </a:ext>
            </a:extLst>
          </p:cNvPr>
          <p:cNvSpPr>
            <a:spLocks noGrp="1"/>
          </p:cNvSpPr>
          <p:nvPr>
            <p:ph type="sldNum" sz="quarter" idx="12"/>
          </p:nvPr>
        </p:nvSpPr>
        <p:spPr/>
        <p:txBody>
          <a:bodyPr/>
          <a:lstStyle/>
          <a:p>
            <a:fld id="{BB98F552-A29D-2D4E-8192-F20670493719}" type="slidenum">
              <a:rPr lang="en-GB" noProof="0" smtClean="0"/>
              <a:pPr/>
              <a:t>65</a:t>
            </a:fld>
            <a:endParaRPr lang="en-GB" noProof="0" dirty="0"/>
          </a:p>
        </p:txBody>
      </p:sp>
    </p:spTree>
    <p:extLst>
      <p:ext uri="{BB962C8B-B14F-4D97-AF65-F5344CB8AC3E}">
        <p14:creationId xmlns:p14="http://schemas.microsoft.com/office/powerpoint/2010/main" val="16294824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2B1D3-CA63-C074-F376-6F311F60C3A8}"/>
              </a:ext>
            </a:extLst>
          </p:cNvPr>
          <p:cNvSpPr>
            <a:spLocks noGrp="1"/>
          </p:cNvSpPr>
          <p:nvPr>
            <p:ph type="title"/>
          </p:nvPr>
        </p:nvSpPr>
        <p:spPr/>
        <p:txBody>
          <a:bodyPr/>
          <a:lstStyle/>
          <a:p>
            <a:r>
              <a:rPr lang="en-GB" noProof="0" dirty="0"/>
              <a:t>Hospital stay </a:t>
            </a:r>
          </a:p>
        </p:txBody>
      </p:sp>
      <p:sp>
        <p:nvSpPr>
          <p:cNvPr id="3" name="Content Placeholder 2">
            <a:extLst>
              <a:ext uri="{FF2B5EF4-FFF2-40B4-BE49-F238E27FC236}">
                <a16:creationId xmlns:a16="http://schemas.microsoft.com/office/drawing/2014/main" id="{7E0BFD77-179D-DEED-9EF7-D7EBE2CF218A}"/>
              </a:ext>
            </a:extLst>
          </p:cNvPr>
          <p:cNvSpPr>
            <a:spLocks noGrp="1"/>
          </p:cNvSpPr>
          <p:nvPr>
            <p:ph idx="1"/>
          </p:nvPr>
        </p:nvSpPr>
        <p:spPr/>
        <p:txBody>
          <a:bodyPr/>
          <a:lstStyle/>
          <a:p>
            <a:r>
              <a:rPr lang="en-GB" noProof="0" dirty="0"/>
              <a:t>In a machine learning experiment, you have been asked to design a model that can predict hospital stays for people who are admitted to a neurology ward. </a:t>
            </a:r>
          </a:p>
          <a:p>
            <a:r>
              <a:rPr lang="en-GB" noProof="0" dirty="0"/>
              <a:t>What type of model will you use to design your model? </a:t>
            </a:r>
          </a:p>
          <a:p>
            <a:endParaRPr lang="en-GB" noProof="0" dirty="0"/>
          </a:p>
          <a:p>
            <a:pPr marL="0" indent="0">
              <a:buNone/>
            </a:pPr>
            <a:endParaRPr lang="en-GB" noProof="0" dirty="0"/>
          </a:p>
        </p:txBody>
      </p:sp>
      <p:sp>
        <p:nvSpPr>
          <p:cNvPr id="4" name="Slide Number Placeholder 3">
            <a:extLst>
              <a:ext uri="{FF2B5EF4-FFF2-40B4-BE49-F238E27FC236}">
                <a16:creationId xmlns:a16="http://schemas.microsoft.com/office/drawing/2014/main" id="{90AB46B7-6B7A-F3FF-8B9F-0A952FD88487}"/>
              </a:ext>
            </a:extLst>
          </p:cNvPr>
          <p:cNvSpPr>
            <a:spLocks noGrp="1"/>
          </p:cNvSpPr>
          <p:nvPr>
            <p:ph type="sldNum" sz="quarter" idx="12"/>
          </p:nvPr>
        </p:nvSpPr>
        <p:spPr/>
        <p:txBody>
          <a:bodyPr/>
          <a:lstStyle/>
          <a:p>
            <a:fld id="{44E22EE9-B8A0-0641-9265-052CFE9B95A7}" type="slidenum">
              <a:rPr lang="en-GB" noProof="0" smtClean="0"/>
              <a:pPr/>
              <a:t>66</a:t>
            </a:fld>
            <a:endParaRPr lang="en-GB" noProof="0" dirty="0"/>
          </a:p>
        </p:txBody>
      </p:sp>
    </p:spTree>
    <p:extLst>
      <p:ext uri="{BB962C8B-B14F-4D97-AF65-F5344CB8AC3E}">
        <p14:creationId xmlns:p14="http://schemas.microsoft.com/office/powerpoint/2010/main" val="10389095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GB" noProof="0"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GB" noProof="0" dirty="0"/>
              <a:t>Please feel free to arrange a meeting or email (</a:t>
            </a:r>
            <a:r>
              <a:rPr lang="en-GB" noProof="0" dirty="0" err="1"/>
              <a:t>p.barnaghi@imperial.ac.uk</a:t>
            </a:r>
            <a:r>
              <a:rPr lang="en-GB" noProof="0" dirty="0"/>
              <a:t>). </a:t>
            </a:r>
          </a:p>
          <a:p>
            <a:r>
              <a:rPr lang="en-GB" dirty="0"/>
              <a:t>To arrange a meeting, please email my colleague, Ms Rhiannon Kirby.</a:t>
            </a:r>
            <a:endParaRPr lang="en-GB" noProof="0" dirty="0"/>
          </a:p>
          <a:p>
            <a:r>
              <a:rPr lang="en-GB" noProof="0" dirty="0"/>
              <a:t>My office: 928, Sir Michael Uren Research Hub, White City Campus.</a:t>
            </a:r>
          </a:p>
          <a:p>
            <a:endParaRPr lang="en-GB" noProof="0"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noProof="0" smtClean="0"/>
              <a:pPr/>
              <a:t>67</a:t>
            </a:fld>
            <a:endParaRPr lang="en-GB" noProof="0" dirty="0"/>
          </a:p>
        </p:txBody>
      </p:sp>
    </p:spTree>
    <p:extLst>
      <p:ext uri="{BB962C8B-B14F-4D97-AF65-F5344CB8AC3E}">
        <p14:creationId xmlns:p14="http://schemas.microsoft.com/office/powerpoint/2010/main" val="339632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EDB4C9-B2E8-4715-961A-D55FC85E4921}"/>
              </a:ext>
            </a:extLst>
          </p:cNvPr>
          <p:cNvSpPr>
            <a:spLocks noGrp="1"/>
          </p:cNvSpPr>
          <p:nvPr>
            <p:ph type="sldNum" sz="quarter" idx="12"/>
          </p:nvPr>
        </p:nvSpPr>
        <p:spPr/>
        <p:txBody>
          <a:bodyPr/>
          <a:lstStyle/>
          <a:p>
            <a:fld id="{894E80F9-0E08-3C4F-9F14-79BF2B78232D}" type="slidenum">
              <a:rPr lang="en-GB" noProof="0" smtClean="0"/>
              <a:pPr/>
              <a:t>7</a:t>
            </a:fld>
            <a:endParaRPr lang="en-GB" noProof="0" dirty="0"/>
          </a:p>
        </p:txBody>
      </p:sp>
      <p:pic>
        <p:nvPicPr>
          <p:cNvPr id="3" name="GradualChange.mp4" descr="GradualChange.mp4">
            <a:hlinkClick r:id="" action="ppaction://media"/>
            <a:extLst>
              <a:ext uri="{FF2B5EF4-FFF2-40B4-BE49-F238E27FC236}">
                <a16:creationId xmlns:a16="http://schemas.microsoft.com/office/drawing/2014/main" id="{97ECCF90-2F96-2217-D902-8804A60DECA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02701" y="707098"/>
            <a:ext cx="7258406" cy="5443805"/>
          </a:xfrm>
          <a:prstGeom prst="rect">
            <a:avLst/>
          </a:prstGeom>
        </p:spPr>
      </p:pic>
      <p:sp>
        <p:nvSpPr>
          <p:cNvPr id="5" name="TextBox 4">
            <a:extLst>
              <a:ext uri="{FF2B5EF4-FFF2-40B4-BE49-F238E27FC236}">
                <a16:creationId xmlns:a16="http://schemas.microsoft.com/office/drawing/2014/main" id="{A4023CD4-7E44-745A-9301-41622B2E9361}"/>
              </a:ext>
            </a:extLst>
          </p:cNvPr>
          <p:cNvSpPr txBox="1"/>
          <p:nvPr/>
        </p:nvSpPr>
        <p:spPr>
          <a:xfrm>
            <a:off x="1602701" y="6413115"/>
            <a:ext cx="7776864" cy="230832"/>
          </a:xfrm>
          <a:prstGeom prst="rect">
            <a:avLst/>
          </a:prstGeom>
          <a:noFill/>
        </p:spPr>
        <p:txBody>
          <a:bodyPr wrap="square">
            <a:spAutoFit/>
          </a:bodyPr>
          <a:lstStyle/>
          <a:p>
            <a:r>
              <a:rPr lang="en-GB" sz="900" noProof="0" dirty="0">
                <a:latin typeface="Helvetica Neue" panose="02000503000000020004" pitchFamily="2" charset="0"/>
                <a:ea typeface="Helvetica Neue" panose="02000503000000020004" pitchFamily="2" charset="0"/>
                <a:cs typeface="Helvetica Neue" panose="02000503000000020004" pitchFamily="2" charset="0"/>
              </a:rPr>
              <a:t>Source: https://</a:t>
            </a:r>
            <a:r>
              <a:rPr lang="en-GB" sz="900" noProof="0" dirty="0" err="1">
                <a:latin typeface="Helvetica Neue" panose="02000503000000020004" pitchFamily="2" charset="0"/>
                <a:ea typeface="Helvetica Neue" panose="02000503000000020004" pitchFamily="2" charset="0"/>
                <a:cs typeface="Helvetica Neue" panose="02000503000000020004" pitchFamily="2" charset="0"/>
              </a:rPr>
              <a:t>cdn.sinauer.com</a:t>
            </a:r>
            <a:r>
              <a:rPr lang="en-GB" sz="900" noProof="0" dirty="0">
                <a:latin typeface="Helvetica Neue" panose="02000503000000020004" pitchFamily="2" charset="0"/>
                <a:ea typeface="Helvetica Neue" panose="02000503000000020004" pitchFamily="2" charset="0"/>
                <a:cs typeface="Helvetica Neue" panose="02000503000000020004" pitchFamily="2" charset="0"/>
              </a:rPr>
              <a:t>/wolfe4e/wa07.05.html#Movie1</a:t>
            </a:r>
          </a:p>
        </p:txBody>
      </p:sp>
    </p:spTree>
    <p:extLst>
      <p:ext uri="{BB962C8B-B14F-4D97-AF65-F5344CB8AC3E}">
        <p14:creationId xmlns:p14="http://schemas.microsoft.com/office/powerpoint/2010/main" val="67647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8C019-D246-B605-DAB6-6A6619281B2E}"/>
              </a:ext>
            </a:extLst>
          </p:cNvPr>
          <p:cNvSpPr>
            <a:spLocks noGrp="1"/>
          </p:cNvSpPr>
          <p:nvPr>
            <p:ph type="title"/>
          </p:nvPr>
        </p:nvSpPr>
        <p:spPr/>
        <p:txBody>
          <a:bodyPr/>
          <a:lstStyle/>
          <a:p>
            <a:r>
              <a:rPr lang="en-GB" noProof="0" dirty="0"/>
              <a:t>Patterns and generalisation</a:t>
            </a:r>
          </a:p>
        </p:txBody>
      </p:sp>
      <p:sp>
        <p:nvSpPr>
          <p:cNvPr id="3" name="Slide Number Placeholder 2">
            <a:extLst>
              <a:ext uri="{FF2B5EF4-FFF2-40B4-BE49-F238E27FC236}">
                <a16:creationId xmlns:a16="http://schemas.microsoft.com/office/drawing/2014/main" id="{1AF6C786-842C-9A2D-5BE5-49267F36A498}"/>
              </a:ext>
            </a:extLst>
          </p:cNvPr>
          <p:cNvSpPr>
            <a:spLocks noGrp="1"/>
          </p:cNvSpPr>
          <p:nvPr>
            <p:ph type="sldNum" sz="quarter" idx="12"/>
          </p:nvPr>
        </p:nvSpPr>
        <p:spPr/>
        <p:txBody>
          <a:bodyPr/>
          <a:lstStyle/>
          <a:p>
            <a:fld id="{BB98F552-A29D-2D4E-8192-F20670493719}" type="slidenum">
              <a:rPr lang="en-GB" noProof="0" smtClean="0"/>
              <a:pPr/>
              <a:t>8</a:t>
            </a:fld>
            <a:endParaRPr lang="en-GB" noProof="0" dirty="0"/>
          </a:p>
        </p:txBody>
      </p:sp>
      <p:pic>
        <p:nvPicPr>
          <p:cNvPr id="5" name="Picture 4" descr="Background pattern&#10;&#10;Description automatically generated">
            <a:extLst>
              <a:ext uri="{FF2B5EF4-FFF2-40B4-BE49-F238E27FC236}">
                <a16:creationId xmlns:a16="http://schemas.microsoft.com/office/drawing/2014/main" id="{47E053F2-0D2C-B927-6107-2C17635DC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388" y="1688743"/>
            <a:ext cx="2884991" cy="4120277"/>
          </a:xfrm>
          <a:prstGeom prst="rect">
            <a:avLst/>
          </a:prstGeom>
        </p:spPr>
      </p:pic>
      <p:pic>
        <p:nvPicPr>
          <p:cNvPr id="7" name="Picture 6">
            <a:extLst>
              <a:ext uri="{FF2B5EF4-FFF2-40B4-BE49-F238E27FC236}">
                <a16:creationId xmlns:a16="http://schemas.microsoft.com/office/drawing/2014/main" id="{977FEF3F-7D0C-B1EC-BEA6-604BAD785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0361" y="1688743"/>
            <a:ext cx="3328846" cy="2996952"/>
          </a:xfrm>
          <a:prstGeom prst="rect">
            <a:avLst/>
          </a:prstGeom>
        </p:spPr>
      </p:pic>
      <p:pic>
        <p:nvPicPr>
          <p:cNvPr id="9" name="Picture 8" descr="Background pattern&#10;&#10;Description automatically generated">
            <a:extLst>
              <a:ext uri="{FF2B5EF4-FFF2-40B4-BE49-F238E27FC236}">
                <a16:creationId xmlns:a16="http://schemas.microsoft.com/office/drawing/2014/main" id="{D753FF47-0D76-0DA3-C529-8FDABB98F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3155" y="1688744"/>
            <a:ext cx="2074188" cy="1737496"/>
          </a:xfrm>
          <a:prstGeom prst="rect">
            <a:avLst/>
          </a:prstGeom>
        </p:spPr>
      </p:pic>
    </p:spTree>
    <p:extLst>
      <p:ext uri="{BB962C8B-B14F-4D97-AF65-F5344CB8AC3E}">
        <p14:creationId xmlns:p14="http://schemas.microsoft.com/office/powerpoint/2010/main" val="46965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500" fill="hold"/>
                                        <p:tgtEl>
                                          <p:spTgt spid="7"/>
                                        </p:tgtEl>
                                        <p:attrNameLst>
                                          <p:attrName>ppt_w</p:attrName>
                                        </p:attrNameLst>
                                      </p:cBhvr>
                                      <p:tavLst>
                                        <p:tav tm="0">
                                          <p:val>
                                            <p:fltVal val="0"/>
                                          </p:val>
                                        </p:tav>
                                        <p:tav tm="100000">
                                          <p:val>
                                            <p:strVal val="#ppt_w"/>
                                          </p:val>
                                        </p:tav>
                                      </p:tavLst>
                                    </p:anim>
                                    <p:anim calcmode="lin" valueType="num">
                                      <p:cBhvr>
                                        <p:cTn id="8" dur="1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500" fill="hold"/>
                                        <p:tgtEl>
                                          <p:spTgt spid="9"/>
                                        </p:tgtEl>
                                        <p:attrNameLst>
                                          <p:attrName>ppt_w</p:attrName>
                                        </p:attrNameLst>
                                      </p:cBhvr>
                                      <p:tavLst>
                                        <p:tav tm="0">
                                          <p:val>
                                            <p:fltVal val="0"/>
                                          </p:val>
                                        </p:tav>
                                        <p:tav tm="100000">
                                          <p:val>
                                            <p:strVal val="#ppt_w"/>
                                          </p:val>
                                        </p:tav>
                                      </p:tavLst>
                                    </p:anim>
                                    <p:anim calcmode="lin" valueType="num">
                                      <p:cBhvr>
                                        <p:cTn id="14" dur="1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E87D-C329-5BA9-73CA-053F104B6C11}"/>
              </a:ext>
            </a:extLst>
          </p:cNvPr>
          <p:cNvSpPr>
            <a:spLocks noGrp="1"/>
          </p:cNvSpPr>
          <p:nvPr>
            <p:ph type="title"/>
          </p:nvPr>
        </p:nvSpPr>
        <p:spPr/>
        <p:txBody>
          <a:bodyPr/>
          <a:lstStyle/>
          <a:p>
            <a:r>
              <a:rPr lang="en-GB" noProof="0" dirty="0"/>
              <a:t>Attention </a:t>
            </a:r>
          </a:p>
        </p:txBody>
      </p:sp>
      <p:sp>
        <p:nvSpPr>
          <p:cNvPr id="3" name="Slide Number Placeholder 2">
            <a:extLst>
              <a:ext uri="{FF2B5EF4-FFF2-40B4-BE49-F238E27FC236}">
                <a16:creationId xmlns:a16="http://schemas.microsoft.com/office/drawing/2014/main" id="{6ED06201-1DB2-BC75-6A4C-78C5017F6426}"/>
              </a:ext>
            </a:extLst>
          </p:cNvPr>
          <p:cNvSpPr>
            <a:spLocks noGrp="1"/>
          </p:cNvSpPr>
          <p:nvPr>
            <p:ph type="sldNum" sz="quarter" idx="12"/>
          </p:nvPr>
        </p:nvSpPr>
        <p:spPr/>
        <p:txBody>
          <a:bodyPr/>
          <a:lstStyle/>
          <a:p>
            <a:fld id="{BB98F552-A29D-2D4E-8192-F20670493719}" type="slidenum">
              <a:rPr lang="en-GB" noProof="0" smtClean="0"/>
              <a:pPr/>
              <a:t>9</a:t>
            </a:fld>
            <a:endParaRPr lang="en-GB" noProof="0" dirty="0"/>
          </a:p>
        </p:txBody>
      </p:sp>
      <p:pic>
        <p:nvPicPr>
          <p:cNvPr id="6" name="Online Media 5" descr="TFL Viral - Awareness Test (Moonwalking Bear)">
            <a:hlinkClick r:id="" action="ppaction://media"/>
            <a:extLst>
              <a:ext uri="{FF2B5EF4-FFF2-40B4-BE49-F238E27FC236}">
                <a16:creationId xmlns:a16="http://schemas.microsoft.com/office/drawing/2014/main" id="{B7A47827-4F78-8FED-146E-72C16EDB3705}"/>
              </a:ext>
            </a:extLst>
          </p:cNvPr>
          <p:cNvPicPr>
            <a:picLocks noRot="1" noChangeAspect="1"/>
          </p:cNvPicPr>
          <p:nvPr>
            <a:videoFile r:link="rId1"/>
          </p:nvPr>
        </p:nvPicPr>
        <p:blipFill>
          <a:blip r:embed="rId3"/>
          <a:stretch>
            <a:fillRect/>
          </a:stretch>
        </p:blipFill>
        <p:spPr>
          <a:xfrm>
            <a:off x="2120394" y="1355170"/>
            <a:ext cx="7951212" cy="4492435"/>
          </a:xfrm>
          <a:prstGeom prst="rect">
            <a:avLst/>
          </a:prstGeom>
        </p:spPr>
      </p:pic>
      <p:sp>
        <p:nvSpPr>
          <p:cNvPr id="7" name="TextBox 6">
            <a:extLst>
              <a:ext uri="{FF2B5EF4-FFF2-40B4-BE49-F238E27FC236}">
                <a16:creationId xmlns:a16="http://schemas.microsoft.com/office/drawing/2014/main" id="{883E2288-65F4-22C1-D54E-0E0FCDC77A80}"/>
              </a:ext>
            </a:extLst>
          </p:cNvPr>
          <p:cNvSpPr txBox="1"/>
          <p:nvPr/>
        </p:nvSpPr>
        <p:spPr>
          <a:xfrm>
            <a:off x="2120395" y="6330015"/>
            <a:ext cx="3716377" cy="387798"/>
          </a:xfrm>
          <a:prstGeom prst="rect">
            <a:avLst/>
          </a:prstGeom>
          <a:noFill/>
        </p:spPr>
        <p:txBody>
          <a:bodyPr wrap="square" rtlCol="0">
            <a:spAutoFit/>
          </a:bodyPr>
          <a:lstStyle/>
          <a:p>
            <a:r>
              <a:rPr lang="en-GB" sz="960" noProof="0" dirty="0">
                <a:latin typeface="Helvetica Neue" panose="02000503000000020004" pitchFamily="2" charset="0"/>
                <a:ea typeface="Helvetica Neue" panose="02000503000000020004" pitchFamily="2" charset="0"/>
                <a:cs typeface="Helvetica Neue" panose="02000503000000020004" pitchFamily="2" charset="0"/>
              </a:rPr>
              <a:t>Source: https://</a:t>
            </a:r>
            <a:r>
              <a:rPr lang="en-GB" sz="960" noProof="0" dirty="0" err="1">
                <a:latin typeface="Helvetica Neue" panose="02000503000000020004" pitchFamily="2" charset="0"/>
                <a:ea typeface="Helvetica Neue" panose="02000503000000020004" pitchFamily="2" charset="0"/>
                <a:cs typeface="Helvetica Neue" panose="02000503000000020004" pitchFamily="2" charset="0"/>
              </a:rPr>
              <a:t>www.youtube.com</a:t>
            </a:r>
            <a:r>
              <a:rPr lang="en-GB" sz="960" noProof="0" dirty="0">
                <a:latin typeface="Helvetica Neue" panose="02000503000000020004" pitchFamily="2" charset="0"/>
                <a:ea typeface="Helvetica Neue" panose="02000503000000020004" pitchFamily="2" charset="0"/>
                <a:cs typeface="Helvetica Neue" panose="02000503000000020004" pitchFamily="2" charset="0"/>
              </a:rPr>
              <a:t>/</a:t>
            </a:r>
            <a:r>
              <a:rPr lang="en-GB" sz="960" noProof="0" dirty="0" err="1">
                <a:latin typeface="Helvetica Neue" panose="02000503000000020004" pitchFamily="2" charset="0"/>
                <a:ea typeface="Helvetica Neue" panose="02000503000000020004" pitchFamily="2" charset="0"/>
                <a:cs typeface="Helvetica Neue" panose="02000503000000020004" pitchFamily="2" charset="0"/>
              </a:rPr>
              <a:t>watch?v</a:t>
            </a:r>
            <a:r>
              <a:rPr lang="en-GB" sz="960" noProof="0" dirty="0">
                <a:latin typeface="Helvetica Neue" panose="02000503000000020004" pitchFamily="2" charset="0"/>
                <a:ea typeface="Helvetica Neue" panose="02000503000000020004" pitchFamily="2" charset="0"/>
                <a:cs typeface="Helvetica Neue" panose="02000503000000020004" pitchFamily="2" charset="0"/>
              </a:rPr>
              <a:t>=xNSgmm9FX2s</a:t>
            </a:r>
          </a:p>
          <a:p>
            <a:r>
              <a:rPr lang="en-GB" sz="960" noProof="0" dirty="0">
                <a:latin typeface="Helvetica Neue" panose="02000503000000020004" pitchFamily="2" charset="0"/>
                <a:ea typeface="Helvetica Neue" panose="02000503000000020004" pitchFamily="2" charset="0"/>
                <a:cs typeface="Helvetica Neue" panose="02000503000000020004" pitchFamily="2" charset="0"/>
              </a:rPr>
              <a:t>Via: https://</a:t>
            </a:r>
            <a:r>
              <a:rPr lang="en-GB" sz="960" noProof="0" dirty="0" err="1">
                <a:latin typeface="Helvetica Neue" panose="02000503000000020004" pitchFamily="2" charset="0"/>
                <a:ea typeface="Helvetica Neue" panose="02000503000000020004" pitchFamily="2" charset="0"/>
                <a:cs typeface="Helvetica Neue" panose="02000503000000020004" pitchFamily="2" charset="0"/>
              </a:rPr>
              <a:t>www.youtube.com</a:t>
            </a:r>
            <a:r>
              <a:rPr lang="en-GB" sz="960" noProof="0" dirty="0">
                <a:latin typeface="Helvetica Neue" panose="02000503000000020004" pitchFamily="2" charset="0"/>
                <a:ea typeface="Helvetica Neue" panose="02000503000000020004" pitchFamily="2" charset="0"/>
                <a:cs typeface="Helvetica Neue" panose="02000503000000020004" pitchFamily="2" charset="0"/>
              </a:rPr>
              <a:t>/</a:t>
            </a:r>
            <a:r>
              <a:rPr lang="en-GB" sz="960" noProof="0" dirty="0" err="1">
                <a:latin typeface="Helvetica Neue" panose="02000503000000020004" pitchFamily="2" charset="0"/>
                <a:ea typeface="Helvetica Neue" panose="02000503000000020004" pitchFamily="2" charset="0"/>
                <a:cs typeface="Helvetica Neue" panose="02000503000000020004" pitchFamily="2" charset="0"/>
              </a:rPr>
              <a:t>watch?v</a:t>
            </a:r>
            <a:r>
              <a:rPr lang="en-GB" sz="960" noProof="0" dirty="0">
                <a:latin typeface="Helvetica Neue" panose="02000503000000020004" pitchFamily="2" charset="0"/>
                <a:ea typeface="Helvetica Neue" panose="02000503000000020004" pitchFamily="2" charset="0"/>
                <a:cs typeface="Helvetica Neue" panose="02000503000000020004" pitchFamily="2" charset="0"/>
              </a:rPr>
              <a:t>=48gBPL7aHJY&amp;t=0s</a:t>
            </a:r>
          </a:p>
        </p:txBody>
      </p:sp>
    </p:spTree>
    <p:extLst>
      <p:ext uri="{BB962C8B-B14F-4D97-AF65-F5344CB8AC3E}">
        <p14:creationId xmlns:p14="http://schemas.microsoft.com/office/powerpoint/2010/main" val="158879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35716</TotalTime>
  <Words>3933</Words>
  <Application>Microsoft Office PowerPoint</Application>
  <PresentationFormat>Widescreen</PresentationFormat>
  <Paragraphs>414</Paragraphs>
  <Slides>67</Slides>
  <Notes>5</Notes>
  <HiddenSlides>0</HiddenSlides>
  <MMClips>2</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CCSR</vt:lpstr>
      <vt:lpstr>PowerPoint Presentation</vt:lpstr>
      <vt:lpstr>PowerPoint Presentation</vt:lpstr>
      <vt:lpstr>PowerPoint Presentation</vt:lpstr>
      <vt:lpstr>PowerPoint Presentation</vt:lpstr>
      <vt:lpstr>However, don’t underestimate the human brain</vt:lpstr>
      <vt:lpstr>PowerPoint Presentation</vt:lpstr>
      <vt:lpstr>PowerPoint Presentation</vt:lpstr>
      <vt:lpstr>Patterns and generalisation</vt:lpstr>
      <vt:lpstr>Attention </vt:lpstr>
      <vt:lpstr>AI and Machine Learning</vt:lpstr>
      <vt:lpstr>Categories of learning and intelligent systems</vt:lpstr>
      <vt:lpstr>Connections per neuron</vt:lpstr>
      <vt:lpstr>Number of neurons</vt:lpstr>
      <vt:lpstr>Machine learning models</vt:lpstr>
      <vt:lpstr>Machine Learning (ML)</vt:lpstr>
      <vt:lpstr>Curse of dimensionality </vt:lpstr>
      <vt:lpstr>K-nearest neighborhood </vt:lpstr>
      <vt:lpstr>Data/sample representation</vt:lpstr>
      <vt:lpstr>Machine Learning: looking back, moving forward</vt:lpstr>
      <vt:lpstr>What you are going to learn in this module</vt:lpstr>
      <vt:lpstr>By the end of this module</vt:lpstr>
      <vt:lpstr>Key topics covered</vt:lpstr>
      <vt:lpstr>Module delivery</vt:lpstr>
      <vt:lpstr>Datasets</vt:lpstr>
      <vt:lpstr>Tools and languages</vt:lpstr>
      <vt:lpstr>Development/learning framework</vt:lpstr>
      <vt:lpstr>Teaching team</vt:lpstr>
      <vt:lpstr>Our Aim</vt:lpstr>
      <vt:lpstr>”Patients” and “Patient data”</vt:lpstr>
      <vt:lpstr>Frequently Asked Questions (I)</vt:lpstr>
      <vt:lpstr>Frequently Asked Questions (II)</vt:lpstr>
      <vt:lpstr>Concepts that will not be covered in this module </vt:lpstr>
      <vt:lpstr>What will I learn in this module? </vt:lpstr>
      <vt:lpstr>Module assessment</vt:lpstr>
      <vt:lpstr>Reference and sources</vt:lpstr>
      <vt:lpstr>Some other online sources</vt:lpstr>
      <vt:lpstr>MS Teams Link</vt:lpstr>
      <vt:lpstr>Typical machine learning approaches</vt:lpstr>
      <vt:lpstr>Machine learning development</vt:lpstr>
      <vt:lpstr>Key components of ML development</vt:lpstr>
      <vt:lpstr>Supervised learning</vt:lpstr>
      <vt:lpstr>Classification</vt:lpstr>
      <vt:lpstr>Regression</vt:lpstr>
      <vt:lpstr>Unsupervised learning</vt:lpstr>
      <vt:lpstr>Training set and testing set</vt:lpstr>
      <vt:lpstr>Dataset</vt:lpstr>
      <vt:lpstr>Datasets</vt:lpstr>
      <vt:lpstr>A sample data for in-home activity</vt:lpstr>
      <vt:lpstr>Dataset in the code/programming environment</vt:lpstr>
      <vt:lpstr>Multivariate data</vt:lpstr>
      <vt:lpstr>Feature vector</vt:lpstr>
      <vt:lpstr>Training, Test and Validation </vt:lpstr>
      <vt:lpstr>Unsupervised learning</vt:lpstr>
      <vt:lpstr>Clustering</vt:lpstr>
      <vt:lpstr>K-means clustering</vt:lpstr>
      <vt:lpstr>K-means</vt:lpstr>
      <vt:lpstr>K-Means</vt:lpstr>
      <vt:lpstr>How K-means works </vt:lpstr>
      <vt:lpstr>K-Means Algorithm</vt:lpstr>
      <vt:lpstr>Convergence in K-means</vt:lpstr>
      <vt:lpstr>Convergence in K-means</vt:lpstr>
      <vt:lpstr>K-means Example</vt:lpstr>
      <vt:lpstr>Open discussion </vt:lpstr>
      <vt:lpstr>PowerPoint Presentation</vt:lpstr>
      <vt:lpstr>Practice questions </vt:lpstr>
      <vt:lpstr>Hospital stay </vt:lpstr>
      <vt:lpstr>If you have any questions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179</cp:revision>
  <cp:lastPrinted>2025-12-28T22:34:24Z</cp:lastPrinted>
  <dcterms:created xsi:type="dcterms:W3CDTF">2015-10-05T13:27:19Z</dcterms:created>
  <dcterms:modified xsi:type="dcterms:W3CDTF">2026-01-12T12:33:48Z</dcterms:modified>
  <cp:category/>
</cp:coreProperties>
</file>